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58" r:id="rId4"/>
  </p:sldMasterIdLst>
  <p:notesMasterIdLst>
    <p:notesMasterId r:id="rId26"/>
  </p:notesMasterIdLst>
  <p:sldIdLst>
    <p:sldId id="256" r:id="rId5"/>
    <p:sldId id="257" r:id="rId6"/>
    <p:sldId id="260" r:id="rId7"/>
    <p:sldId id="261" r:id="rId8"/>
    <p:sldId id="258" r:id="rId9"/>
    <p:sldId id="259" r:id="rId10"/>
    <p:sldId id="262" r:id="rId11"/>
    <p:sldId id="263" r:id="rId12"/>
    <p:sldId id="264" r:id="rId13"/>
    <p:sldId id="265" r:id="rId14"/>
    <p:sldId id="267" r:id="rId15"/>
    <p:sldId id="270" r:id="rId16"/>
    <p:sldId id="266" r:id="rId17"/>
    <p:sldId id="271" r:id="rId18"/>
    <p:sldId id="272" r:id="rId19"/>
    <p:sldId id="273" r:id="rId20"/>
    <p:sldId id="268" r:id="rId21"/>
    <p:sldId id="269" r:id="rId22"/>
    <p:sldId id="274" r:id="rId23"/>
    <p:sldId id="275" r:id="rId24"/>
    <p:sldId id="276"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50D1A0-0447-4D22-913B-E057C83555E1}" v="3" dt="2023-05-06T11:20:33.6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8731" autoAdjust="0"/>
  </p:normalViewPr>
  <p:slideViewPr>
    <p:cSldViewPr snapToGrid="0">
      <p:cViewPr varScale="1">
        <p:scale>
          <a:sx n="52" d="100"/>
          <a:sy n="52" d="100"/>
        </p:scale>
        <p:origin x="1192" y="56"/>
      </p:cViewPr>
      <p:guideLst/>
    </p:cSldViewPr>
  </p:slideViewPr>
  <p:outlineViewPr>
    <p:cViewPr>
      <p:scale>
        <a:sx n="33" d="100"/>
        <a:sy n="33" d="100"/>
      </p:scale>
      <p:origin x="0" y="-1830"/>
    </p:cViewPr>
  </p:outlineViewPr>
  <p:notesTextViewPr>
    <p:cViewPr>
      <p:scale>
        <a:sx n="1" d="1"/>
        <a:sy n="1" d="1"/>
      </p:scale>
      <p:origin x="0" y="0"/>
    </p:cViewPr>
  </p:notesTextViewPr>
  <p:notesViewPr>
    <p:cSldViewPr snapToGrid="0">
      <p:cViewPr varScale="1">
        <p:scale>
          <a:sx n="87" d="100"/>
          <a:sy n="87" d="100"/>
        </p:scale>
        <p:origin x="384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an Coles | TRICS" userId="e39e6a2d-cb02-47f7-a2e2-d83a41b76ae8" providerId="ADAL" clId="{737960FA-74A5-429A-8612-9B24DB382BF1}"/>
    <pc:docChg chg="modSld">
      <pc:chgData name="Ian Coles | TRICS" userId="e39e6a2d-cb02-47f7-a2e2-d83a41b76ae8" providerId="ADAL" clId="{737960FA-74A5-429A-8612-9B24DB382BF1}" dt="2022-11-24T14:45:36.771" v="153" actId="20577"/>
      <pc:docMkLst>
        <pc:docMk/>
      </pc:docMkLst>
      <pc:sldChg chg="modSp mod">
        <pc:chgData name="Ian Coles | TRICS" userId="e39e6a2d-cb02-47f7-a2e2-d83a41b76ae8" providerId="ADAL" clId="{737960FA-74A5-429A-8612-9B24DB382BF1}" dt="2022-11-24T14:35:27.443" v="1" actId="20577"/>
        <pc:sldMkLst>
          <pc:docMk/>
          <pc:sldMk cId="2730986130" sldId="258"/>
        </pc:sldMkLst>
        <pc:spChg chg="mod">
          <ac:chgData name="Ian Coles | TRICS" userId="e39e6a2d-cb02-47f7-a2e2-d83a41b76ae8" providerId="ADAL" clId="{737960FA-74A5-429A-8612-9B24DB382BF1}" dt="2022-11-24T14:35:27.443" v="1" actId="20577"/>
          <ac:spMkLst>
            <pc:docMk/>
            <pc:sldMk cId="2730986130" sldId="258"/>
            <ac:spMk id="2" creationId="{00000000-0000-0000-0000-000000000000}"/>
          </ac:spMkLst>
        </pc:spChg>
      </pc:sldChg>
      <pc:sldChg chg="modSp mod">
        <pc:chgData name="Ian Coles | TRICS" userId="e39e6a2d-cb02-47f7-a2e2-d83a41b76ae8" providerId="ADAL" clId="{737960FA-74A5-429A-8612-9B24DB382BF1}" dt="2022-11-24T14:37:27.623" v="3" actId="20577"/>
        <pc:sldMkLst>
          <pc:docMk/>
          <pc:sldMk cId="685408063" sldId="259"/>
        </pc:sldMkLst>
        <pc:spChg chg="mod">
          <ac:chgData name="Ian Coles | TRICS" userId="e39e6a2d-cb02-47f7-a2e2-d83a41b76ae8" providerId="ADAL" clId="{737960FA-74A5-429A-8612-9B24DB382BF1}" dt="2022-11-24T14:37:27.623" v="3" actId="20577"/>
          <ac:spMkLst>
            <pc:docMk/>
            <pc:sldMk cId="685408063" sldId="259"/>
            <ac:spMk id="3" creationId="{00000000-0000-0000-0000-000000000000}"/>
          </ac:spMkLst>
        </pc:spChg>
      </pc:sldChg>
      <pc:sldChg chg="modSp mod">
        <pc:chgData name="Ian Coles | TRICS" userId="e39e6a2d-cb02-47f7-a2e2-d83a41b76ae8" providerId="ADAL" clId="{737960FA-74A5-429A-8612-9B24DB382BF1}" dt="2022-11-24T14:41:03.990" v="7" actId="20577"/>
        <pc:sldMkLst>
          <pc:docMk/>
          <pc:sldMk cId="698630097" sldId="261"/>
        </pc:sldMkLst>
        <pc:spChg chg="mod">
          <ac:chgData name="Ian Coles | TRICS" userId="e39e6a2d-cb02-47f7-a2e2-d83a41b76ae8" providerId="ADAL" clId="{737960FA-74A5-429A-8612-9B24DB382BF1}" dt="2022-11-24T14:41:03.990" v="7" actId="20577"/>
          <ac:spMkLst>
            <pc:docMk/>
            <pc:sldMk cId="698630097" sldId="261"/>
            <ac:spMk id="3" creationId="{00000000-0000-0000-0000-000000000000}"/>
          </ac:spMkLst>
        </pc:spChg>
      </pc:sldChg>
      <pc:sldChg chg="modSp mod modNotesTx">
        <pc:chgData name="Ian Coles | TRICS" userId="e39e6a2d-cb02-47f7-a2e2-d83a41b76ae8" providerId="ADAL" clId="{737960FA-74A5-429A-8612-9B24DB382BF1}" dt="2022-11-24T14:45:36.771" v="153" actId="20577"/>
        <pc:sldMkLst>
          <pc:docMk/>
          <pc:sldMk cId="1300710888" sldId="267"/>
        </pc:sldMkLst>
        <pc:spChg chg="mod">
          <ac:chgData name="Ian Coles | TRICS" userId="e39e6a2d-cb02-47f7-a2e2-d83a41b76ae8" providerId="ADAL" clId="{737960FA-74A5-429A-8612-9B24DB382BF1}" dt="2022-11-24T14:42:40.256" v="10" actId="20577"/>
          <ac:spMkLst>
            <pc:docMk/>
            <pc:sldMk cId="1300710888" sldId="267"/>
            <ac:spMk id="2" creationId="{00000000-0000-0000-0000-000000000000}"/>
          </ac:spMkLst>
        </pc:spChg>
        <pc:spChg chg="mod">
          <ac:chgData name="Ian Coles | TRICS" userId="e39e6a2d-cb02-47f7-a2e2-d83a41b76ae8" providerId="ADAL" clId="{737960FA-74A5-429A-8612-9B24DB382BF1}" dt="2022-11-24T14:43:29.584" v="106" actId="20577"/>
          <ac:spMkLst>
            <pc:docMk/>
            <pc:sldMk cId="1300710888" sldId="267"/>
            <ac:spMk id="5" creationId="{BEAF5971-FF62-54EA-170F-465519F2447C}"/>
          </ac:spMkLst>
        </pc:spChg>
      </pc:sldChg>
    </pc:docChg>
  </pc:docChgLst>
  <pc:docChgLst>
    <pc:chgData name="Matt Hogben - GT TRA" userId="caeb720f-3919-456e-a079-cd0dc5017a0f" providerId="ADAL" clId="{F74A709B-ED8A-4675-8E77-9BBD644A63E6}"/>
    <pc:docChg chg="modSld">
      <pc:chgData name="Matt Hogben - GT TRA" userId="caeb720f-3919-456e-a079-cd0dc5017a0f" providerId="ADAL" clId="{F74A709B-ED8A-4675-8E77-9BBD644A63E6}" dt="2022-11-02T08:33:32.200" v="14" actId="20577"/>
      <pc:docMkLst>
        <pc:docMk/>
      </pc:docMkLst>
      <pc:sldChg chg="modSp mod">
        <pc:chgData name="Matt Hogben - GT TRA" userId="caeb720f-3919-456e-a079-cd0dc5017a0f" providerId="ADAL" clId="{F74A709B-ED8A-4675-8E77-9BBD644A63E6}" dt="2022-11-02T08:07:18.862" v="2" actId="20577"/>
        <pc:sldMkLst>
          <pc:docMk/>
          <pc:sldMk cId="1888121834" sldId="256"/>
        </pc:sldMkLst>
        <pc:spChg chg="mod">
          <ac:chgData name="Matt Hogben - GT TRA" userId="caeb720f-3919-456e-a079-cd0dc5017a0f" providerId="ADAL" clId="{F74A709B-ED8A-4675-8E77-9BBD644A63E6}" dt="2022-11-02T08:07:18.862" v="2" actId="20577"/>
          <ac:spMkLst>
            <pc:docMk/>
            <pc:sldMk cId="1888121834" sldId="256"/>
            <ac:spMk id="2" creationId="{00000000-0000-0000-0000-000000000000}"/>
          </ac:spMkLst>
        </pc:spChg>
      </pc:sldChg>
      <pc:sldChg chg="modSp mod">
        <pc:chgData name="Matt Hogben - GT TRA" userId="caeb720f-3919-456e-a079-cd0dc5017a0f" providerId="ADAL" clId="{F74A709B-ED8A-4675-8E77-9BBD644A63E6}" dt="2022-11-02T08:08:07.428" v="3" actId="20577"/>
        <pc:sldMkLst>
          <pc:docMk/>
          <pc:sldMk cId="1718812715" sldId="257"/>
        </pc:sldMkLst>
        <pc:spChg chg="mod">
          <ac:chgData name="Matt Hogben - GT TRA" userId="caeb720f-3919-456e-a079-cd0dc5017a0f" providerId="ADAL" clId="{F74A709B-ED8A-4675-8E77-9BBD644A63E6}" dt="2022-11-02T08:08:07.428" v="3" actId="20577"/>
          <ac:spMkLst>
            <pc:docMk/>
            <pc:sldMk cId="1718812715" sldId="257"/>
            <ac:spMk id="3" creationId="{00000000-0000-0000-0000-000000000000}"/>
          </ac:spMkLst>
        </pc:spChg>
      </pc:sldChg>
      <pc:sldChg chg="modNotesTx">
        <pc:chgData name="Matt Hogben - GT TRA" userId="caeb720f-3919-456e-a079-cd0dc5017a0f" providerId="ADAL" clId="{F74A709B-ED8A-4675-8E77-9BBD644A63E6}" dt="2022-11-02T08:25:51.103" v="8" actId="20577"/>
        <pc:sldMkLst>
          <pc:docMk/>
          <pc:sldMk cId="698630097" sldId="261"/>
        </pc:sldMkLst>
      </pc:sldChg>
      <pc:sldChg chg="modNotesTx">
        <pc:chgData name="Matt Hogben - GT TRA" userId="caeb720f-3919-456e-a079-cd0dc5017a0f" providerId="ADAL" clId="{F74A709B-ED8A-4675-8E77-9BBD644A63E6}" dt="2022-11-02T08:33:32.200" v="14" actId="20577"/>
        <pc:sldMkLst>
          <pc:docMk/>
          <pc:sldMk cId="1300710888" sldId="267"/>
        </pc:sldMkLst>
      </pc:sldChg>
    </pc:docChg>
  </pc:docChgLst>
  <pc:docChgLst>
    <pc:chgData name="Ian Coles | TRICS" userId="e39e6a2d-cb02-47f7-a2e2-d83a41b76ae8" providerId="ADAL" clId="{C350D1A0-0447-4D22-913B-E057C83555E1}"/>
    <pc:docChg chg="undo custSel addSld delSld modSld sldOrd">
      <pc:chgData name="Ian Coles | TRICS" userId="e39e6a2d-cb02-47f7-a2e2-d83a41b76ae8" providerId="ADAL" clId="{C350D1A0-0447-4D22-913B-E057C83555E1}" dt="2023-06-20T09:03:59.884" v="28867" actId="20577"/>
      <pc:docMkLst>
        <pc:docMk/>
      </pc:docMkLst>
      <pc:sldChg chg="modSp mod modNotesTx">
        <pc:chgData name="Ian Coles | TRICS" userId="e39e6a2d-cb02-47f7-a2e2-d83a41b76ae8" providerId="ADAL" clId="{C350D1A0-0447-4D22-913B-E057C83555E1}" dt="2023-05-15T13:35:32.057" v="7588" actId="20577"/>
        <pc:sldMkLst>
          <pc:docMk/>
          <pc:sldMk cId="1888121834" sldId="256"/>
        </pc:sldMkLst>
        <pc:spChg chg="mod">
          <ac:chgData name="Ian Coles | TRICS" userId="e39e6a2d-cb02-47f7-a2e2-d83a41b76ae8" providerId="ADAL" clId="{C350D1A0-0447-4D22-913B-E057C83555E1}" dt="2023-05-06T10:44:43.503" v="143" actId="14100"/>
          <ac:spMkLst>
            <pc:docMk/>
            <pc:sldMk cId="1888121834" sldId="256"/>
            <ac:spMk id="2" creationId="{00000000-0000-0000-0000-000000000000}"/>
          </ac:spMkLst>
        </pc:spChg>
        <pc:spChg chg="mod">
          <ac:chgData name="Ian Coles | TRICS" userId="e39e6a2d-cb02-47f7-a2e2-d83a41b76ae8" providerId="ADAL" clId="{C350D1A0-0447-4D22-913B-E057C83555E1}" dt="2023-05-06T10:43:42.386" v="87" actId="20577"/>
          <ac:spMkLst>
            <pc:docMk/>
            <pc:sldMk cId="1888121834" sldId="256"/>
            <ac:spMk id="3" creationId="{00000000-0000-0000-0000-000000000000}"/>
          </ac:spMkLst>
        </pc:spChg>
      </pc:sldChg>
      <pc:sldChg chg="modSp mod modNotesTx">
        <pc:chgData name="Ian Coles | TRICS" userId="e39e6a2d-cb02-47f7-a2e2-d83a41b76ae8" providerId="ADAL" clId="{C350D1A0-0447-4D22-913B-E057C83555E1}" dt="2023-05-15T13:39:33.065" v="8752" actId="20577"/>
        <pc:sldMkLst>
          <pc:docMk/>
          <pc:sldMk cId="1718812715" sldId="257"/>
        </pc:sldMkLst>
        <pc:spChg chg="mod">
          <ac:chgData name="Ian Coles | TRICS" userId="e39e6a2d-cb02-47f7-a2e2-d83a41b76ae8" providerId="ADAL" clId="{C350D1A0-0447-4D22-913B-E057C83555E1}" dt="2023-05-06T10:48:34.715" v="181" actId="20577"/>
          <ac:spMkLst>
            <pc:docMk/>
            <pc:sldMk cId="1718812715" sldId="257"/>
            <ac:spMk id="2" creationId="{00000000-0000-0000-0000-000000000000}"/>
          </ac:spMkLst>
        </pc:spChg>
        <pc:spChg chg="mod">
          <ac:chgData name="Ian Coles | TRICS" userId="e39e6a2d-cb02-47f7-a2e2-d83a41b76ae8" providerId="ADAL" clId="{C350D1A0-0447-4D22-913B-E057C83555E1}" dt="2023-05-06T10:56:00.758" v="674" actId="14100"/>
          <ac:spMkLst>
            <pc:docMk/>
            <pc:sldMk cId="1718812715" sldId="257"/>
            <ac:spMk id="3" creationId="{00000000-0000-0000-0000-000000000000}"/>
          </ac:spMkLst>
        </pc:spChg>
      </pc:sldChg>
      <pc:sldChg chg="modSp add mod modNotesTx">
        <pc:chgData name="Ian Coles | TRICS" userId="e39e6a2d-cb02-47f7-a2e2-d83a41b76ae8" providerId="ADAL" clId="{C350D1A0-0447-4D22-913B-E057C83555E1}" dt="2023-05-15T13:50:07.071" v="11287" actId="20577"/>
        <pc:sldMkLst>
          <pc:docMk/>
          <pc:sldMk cId="2275573706" sldId="258"/>
        </pc:sldMkLst>
        <pc:spChg chg="mod">
          <ac:chgData name="Ian Coles | TRICS" userId="e39e6a2d-cb02-47f7-a2e2-d83a41b76ae8" providerId="ADAL" clId="{C350D1A0-0447-4D22-913B-E057C83555E1}" dt="2023-05-06T11:34:53.242" v="2333" actId="20577"/>
          <ac:spMkLst>
            <pc:docMk/>
            <pc:sldMk cId="2275573706" sldId="258"/>
            <ac:spMk id="2" creationId="{00000000-0000-0000-0000-000000000000}"/>
          </ac:spMkLst>
        </pc:spChg>
        <pc:spChg chg="mod">
          <ac:chgData name="Ian Coles | TRICS" userId="e39e6a2d-cb02-47f7-a2e2-d83a41b76ae8" providerId="ADAL" clId="{C350D1A0-0447-4D22-913B-E057C83555E1}" dt="2023-05-06T11:07:35.845" v="1199" actId="14100"/>
          <ac:spMkLst>
            <pc:docMk/>
            <pc:sldMk cId="2275573706" sldId="258"/>
            <ac:spMk id="3" creationId="{00000000-0000-0000-0000-000000000000}"/>
          </ac:spMkLst>
        </pc:spChg>
      </pc:sldChg>
      <pc:sldChg chg="del modNotesTx">
        <pc:chgData name="Ian Coles | TRICS" userId="e39e6a2d-cb02-47f7-a2e2-d83a41b76ae8" providerId="ADAL" clId="{C350D1A0-0447-4D22-913B-E057C83555E1}" dt="2023-05-06T10:46:08.659" v="156" actId="2696"/>
        <pc:sldMkLst>
          <pc:docMk/>
          <pc:sldMk cId="2730986130" sldId="258"/>
        </pc:sldMkLst>
      </pc:sldChg>
      <pc:sldChg chg="del modNotesTx">
        <pc:chgData name="Ian Coles | TRICS" userId="e39e6a2d-cb02-47f7-a2e2-d83a41b76ae8" providerId="ADAL" clId="{C350D1A0-0447-4D22-913B-E057C83555E1}" dt="2023-05-06T10:59:07.743" v="675" actId="2696"/>
        <pc:sldMkLst>
          <pc:docMk/>
          <pc:sldMk cId="685408063" sldId="259"/>
        </pc:sldMkLst>
      </pc:sldChg>
      <pc:sldChg chg="modSp add mod modNotesTx">
        <pc:chgData name="Ian Coles | TRICS" userId="e39e6a2d-cb02-47f7-a2e2-d83a41b76ae8" providerId="ADAL" clId="{C350D1A0-0447-4D22-913B-E057C83555E1}" dt="2023-05-15T13:55:58.054" v="12708" actId="20577"/>
        <pc:sldMkLst>
          <pc:docMk/>
          <pc:sldMk cId="2521181122" sldId="259"/>
        </pc:sldMkLst>
        <pc:spChg chg="mod">
          <ac:chgData name="Ian Coles | TRICS" userId="e39e6a2d-cb02-47f7-a2e2-d83a41b76ae8" providerId="ADAL" clId="{C350D1A0-0447-4D22-913B-E057C83555E1}" dt="2023-05-06T11:34:49.275" v="2331" actId="20577"/>
          <ac:spMkLst>
            <pc:docMk/>
            <pc:sldMk cId="2521181122" sldId="259"/>
            <ac:spMk id="2" creationId="{00000000-0000-0000-0000-000000000000}"/>
          </ac:spMkLst>
        </pc:spChg>
        <pc:spChg chg="mod">
          <ac:chgData name="Ian Coles | TRICS" userId="e39e6a2d-cb02-47f7-a2e2-d83a41b76ae8" providerId="ADAL" clId="{C350D1A0-0447-4D22-913B-E057C83555E1}" dt="2023-05-06T11:30:19.116" v="1840" actId="20577"/>
          <ac:spMkLst>
            <pc:docMk/>
            <pc:sldMk cId="2521181122" sldId="259"/>
            <ac:spMk id="3" creationId="{00000000-0000-0000-0000-000000000000}"/>
          </ac:spMkLst>
        </pc:spChg>
      </pc:sldChg>
      <pc:sldChg chg="del">
        <pc:chgData name="Ian Coles | TRICS" userId="e39e6a2d-cb02-47f7-a2e2-d83a41b76ae8" providerId="ADAL" clId="{C350D1A0-0447-4D22-913B-E057C83555E1}" dt="2023-05-06T10:45:56.437" v="155" actId="2696"/>
        <pc:sldMkLst>
          <pc:docMk/>
          <pc:sldMk cId="2054088885" sldId="260"/>
        </pc:sldMkLst>
      </pc:sldChg>
      <pc:sldChg chg="addSp modSp new mod modNotesTx">
        <pc:chgData name="Ian Coles | TRICS" userId="e39e6a2d-cb02-47f7-a2e2-d83a41b76ae8" providerId="ADAL" clId="{C350D1A0-0447-4D22-913B-E057C83555E1}" dt="2023-05-15T13:41:45.070" v="9471" actId="20577"/>
        <pc:sldMkLst>
          <pc:docMk/>
          <pc:sldMk cId="3904881767" sldId="260"/>
        </pc:sldMkLst>
        <pc:spChg chg="mod">
          <ac:chgData name="Ian Coles | TRICS" userId="e39e6a2d-cb02-47f7-a2e2-d83a41b76ae8" providerId="ADAL" clId="{C350D1A0-0447-4D22-913B-E057C83555E1}" dt="2023-05-06T11:16:20.562" v="1251" actId="20577"/>
          <ac:spMkLst>
            <pc:docMk/>
            <pc:sldMk cId="3904881767" sldId="260"/>
            <ac:spMk id="2" creationId="{F2FE1437-5767-1C55-5952-700513E9E2CE}"/>
          </ac:spMkLst>
        </pc:spChg>
        <pc:picChg chg="add mod">
          <ac:chgData name="Ian Coles | TRICS" userId="e39e6a2d-cb02-47f7-a2e2-d83a41b76ae8" providerId="ADAL" clId="{C350D1A0-0447-4D22-913B-E057C83555E1}" dt="2023-05-06T11:08:33.781" v="1207" actId="1076"/>
          <ac:picMkLst>
            <pc:docMk/>
            <pc:sldMk cId="3904881767" sldId="260"/>
            <ac:picMk id="4" creationId="{AC22CB38-A67A-0735-BA1B-9A5F0EF58B67}"/>
          </ac:picMkLst>
        </pc:picChg>
        <pc:picChg chg="add mod">
          <ac:chgData name="Ian Coles | TRICS" userId="e39e6a2d-cb02-47f7-a2e2-d83a41b76ae8" providerId="ADAL" clId="{C350D1A0-0447-4D22-913B-E057C83555E1}" dt="2023-05-06T11:15:47.835" v="1241" actId="1076"/>
          <ac:picMkLst>
            <pc:docMk/>
            <pc:sldMk cId="3904881767" sldId="260"/>
            <ac:picMk id="6" creationId="{24EE4E3A-71C6-E6B8-21E7-59F622BCE306}"/>
          </ac:picMkLst>
        </pc:picChg>
        <pc:picChg chg="add mod">
          <ac:chgData name="Ian Coles | TRICS" userId="e39e6a2d-cb02-47f7-a2e2-d83a41b76ae8" providerId="ADAL" clId="{C350D1A0-0447-4D22-913B-E057C83555E1}" dt="2023-05-06T11:15:28.772" v="1238" actId="1076"/>
          <ac:picMkLst>
            <pc:docMk/>
            <pc:sldMk cId="3904881767" sldId="260"/>
            <ac:picMk id="8" creationId="{F8DBFA3A-72F3-D571-5AF3-B51C63432D58}"/>
          </ac:picMkLst>
        </pc:picChg>
      </pc:sldChg>
      <pc:sldChg chg="del">
        <pc:chgData name="Ian Coles | TRICS" userId="e39e6a2d-cb02-47f7-a2e2-d83a41b76ae8" providerId="ADAL" clId="{C350D1A0-0447-4D22-913B-E057C83555E1}" dt="2023-05-06T10:46:14.587" v="157" actId="2696"/>
        <pc:sldMkLst>
          <pc:docMk/>
          <pc:sldMk cId="698630097" sldId="261"/>
        </pc:sldMkLst>
      </pc:sldChg>
      <pc:sldChg chg="addSp delSp modSp add mod modNotesTx">
        <pc:chgData name="Ian Coles | TRICS" userId="e39e6a2d-cb02-47f7-a2e2-d83a41b76ae8" providerId="ADAL" clId="{C350D1A0-0447-4D22-913B-E057C83555E1}" dt="2023-05-15T13:43:29.070" v="9899" actId="20577"/>
        <pc:sldMkLst>
          <pc:docMk/>
          <pc:sldMk cId="1324160438" sldId="261"/>
        </pc:sldMkLst>
        <pc:spChg chg="mod">
          <ac:chgData name="Ian Coles | TRICS" userId="e39e6a2d-cb02-47f7-a2e2-d83a41b76ae8" providerId="ADAL" clId="{C350D1A0-0447-4D22-913B-E057C83555E1}" dt="2023-05-06T11:16:27.398" v="1260" actId="20577"/>
          <ac:spMkLst>
            <pc:docMk/>
            <pc:sldMk cId="1324160438" sldId="261"/>
            <ac:spMk id="2" creationId="{F2FE1437-5767-1C55-5952-700513E9E2CE}"/>
          </ac:spMkLst>
        </pc:spChg>
        <pc:spChg chg="del mod">
          <ac:chgData name="Ian Coles | TRICS" userId="e39e6a2d-cb02-47f7-a2e2-d83a41b76ae8" providerId="ADAL" clId="{C350D1A0-0447-4D22-913B-E057C83555E1}" dt="2023-05-06T11:19:39.854" v="1267" actId="478"/>
          <ac:spMkLst>
            <pc:docMk/>
            <pc:sldMk cId="1324160438" sldId="261"/>
            <ac:spMk id="3" creationId="{DCB9DA89-6713-4CA6-5695-B5EF3B4B9B29}"/>
          </ac:spMkLst>
        </pc:spChg>
        <pc:picChg chg="del">
          <ac:chgData name="Ian Coles | TRICS" userId="e39e6a2d-cb02-47f7-a2e2-d83a41b76ae8" providerId="ADAL" clId="{C350D1A0-0447-4D22-913B-E057C83555E1}" dt="2023-05-06T11:16:10.274" v="1243" actId="478"/>
          <ac:picMkLst>
            <pc:docMk/>
            <pc:sldMk cId="1324160438" sldId="261"/>
            <ac:picMk id="6" creationId="{24EE4E3A-71C6-E6B8-21E7-59F622BCE306}"/>
          </ac:picMkLst>
        </pc:picChg>
        <pc:picChg chg="add del mod">
          <ac:chgData name="Ian Coles | TRICS" userId="e39e6a2d-cb02-47f7-a2e2-d83a41b76ae8" providerId="ADAL" clId="{C350D1A0-0447-4D22-913B-E057C83555E1}" dt="2023-05-06T11:20:31.193" v="1268" actId="478"/>
          <ac:picMkLst>
            <pc:docMk/>
            <pc:sldMk cId="1324160438" sldId="261"/>
            <ac:picMk id="7" creationId="{36C99800-F7A4-55A8-445D-9B7FF92955E9}"/>
          </ac:picMkLst>
        </pc:picChg>
        <pc:picChg chg="del">
          <ac:chgData name="Ian Coles | TRICS" userId="e39e6a2d-cb02-47f7-a2e2-d83a41b76ae8" providerId="ADAL" clId="{C350D1A0-0447-4D22-913B-E057C83555E1}" dt="2023-05-06T11:16:12.406" v="1244" actId="478"/>
          <ac:picMkLst>
            <pc:docMk/>
            <pc:sldMk cId="1324160438" sldId="261"/>
            <ac:picMk id="8" creationId="{F8DBFA3A-72F3-D571-5AF3-B51C63432D58}"/>
          </ac:picMkLst>
        </pc:picChg>
        <pc:picChg chg="add mod">
          <ac:chgData name="Ian Coles | TRICS" userId="e39e6a2d-cb02-47f7-a2e2-d83a41b76ae8" providerId="ADAL" clId="{C350D1A0-0447-4D22-913B-E057C83555E1}" dt="2023-05-06T11:21:14.412" v="1280" actId="1076"/>
          <ac:picMkLst>
            <pc:docMk/>
            <pc:sldMk cId="1324160438" sldId="261"/>
            <ac:picMk id="10" creationId="{34B512EE-FAF8-7674-ECD5-67830AEAF965}"/>
          </ac:picMkLst>
        </pc:picChg>
      </pc:sldChg>
      <pc:sldChg chg="del">
        <pc:chgData name="Ian Coles | TRICS" userId="e39e6a2d-cb02-47f7-a2e2-d83a41b76ae8" providerId="ADAL" clId="{C350D1A0-0447-4D22-913B-E057C83555E1}" dt="2023-05-06T10:45:47.834" v="153" actId="2696"/>
        <pc:sldMkLst>
          <pc:docMk/>
          <pc:sldMk cId="2758595364" sldId="262"/>
        </pc:sldMkLst>
      </pc:sldChg>
      <pc:sldChg chg="modSp add del mod modNotesTx">
        <pc:chgData name="Ian Coles | TRICS" userId="e39e6a2d-cb02-47f7-a2e2-d83a41b76ae8" providerId="ADAL" clId="{C350D1A0-0447-4D22-913B-E057C83555E1}" dt="2023-05-15T14:24:36.223" v="14187" actId="20577"/>
        <pc:sldMkLst>
          <pc:docMk/>
          <pc:sldMk cId="4288301148" sldId="262"/>
        </pc:sldMkLst>
        <pc:spChg chg="mod">
          <ac:chgData name="Ian Coles | TRICS" userId="e39e6a2d-cb02-47f7-a2e2-d83a41b76ae8" providerId="ADAL" clId="{C350D1A0-0447-4D22-913B-E057C83555E1}" dt="2023-05-06T11:34:58.889" v="2335" actId="20577"/>
          <ac:spMkLst>
            <pc:docMk/>
            <pc:sldMk cId="4288301148" sldId="262"/>
            <ac:spMk id="2" creationId="{00000000-0000-0000-0000-000000000000}"/>
          </ac:spMkLst>
        </pc:spChg>
        <pc:spChg chg="mod">
          <ac:chgData name="Ian Coles | TRICS" userId="e39e6a2d-cb02-47f7-a2e2-d83a41b76ae8" providerId="ADAL" clId="{C350D1A0-0447-4D22-913B-E057C83555E1}" dt="2023-05-06T11:34:27.351" v="2326" actId="20577"/>
          <ac:spMkLst>
            <pc:docMk/>
            <pc:sldMk cId="4288301148" sldId="262"/>
            <ac:spMk id="3" creationId="{00000000-0000-0000-0000-000000000000}"/>
          </ac:spMkLst>
        </pc:spChg>
      </pc:sldChg>
      <pc:sldChg chg="del">
        <pc:chgData name="Ian Coles | TRICS" userId="e39e6a2d-cb02-47f7-a2e2-d83a41b76ae8" providerId="ADAL" clId="{C350D1A0-0447-4D22-913B-E057C83555E1}" dt="2023-05-06T10:45:45.547" v="152" actId="2696"/>
        <pc:sldMkLst>
          <pc:docMk/>
          <pc:sldMk cId="154024031" sldId="263"/>
        </pc:sldMkLst>
      </pc:sldChg>
      <pc:sldChg chg="modSp add del mod modNotesTx">
        <pc:chgData name="Ian Coles | TRICS" userId="e39e6a2d-cb02-47f7-a2e2-d83a41b76ae8" providerId="ADAL" clId="{C350D1A0-0447-4D22-913B-E057C83555E1}" dt="2023-05-15T14:30:35.557" v="15779" actId="20577"/>
        <pc:sldMkLst>
          <pc:docMk/>
          <pc:sldMk cId="2879599287" sldId="263"/>
        </pc:sldMkLst>
        <pc:spChg chg="mod">
          <ac:chgData name="Ian Coles | TRICS" userId="e39e6a2d-cb02-47f7-a2e2-d83a41b76ae8" providerId="ADAL" clId="{C350D1A0-0447-4D22-913B-E057C83555E1}" dt="2023-05-06T11:35:03.139" v="2337" actId="20577"/>
          <ac:spMkLst>
            <pc:docMk/>
            <pc:sldMk cId="2879599287" sldId="263"/>
            <ac:spMk id="2" creationId="{00000000-0000-0000-0000-000000000000}"/>
          </ac:spMkLst>
        </pc:spChg>
        <pc:spChg chg="mod">
          <ac:chgData name="Ian Coles | TRICS" userId="e39e6a2d-cb02-47f7-a2e2-d83a41b76ae8" providerId="ADAL" clId="{C350D1A0-0447-4D22-913B-E057C83555E1}" dt="2023-05-06T11:37:54.801" v="2756" actId="20577"/>
          <ac:spMkLst>
            <pc:docMk/>
            <pc:sldMk cId="2879599287" sldId="263"/>
            <ac:spMk id="3" creationId="{00000000-0000-0000-0000-000000000000}"/>
          </ac:spMkLst>
        </pc:spChg>
      </pc:sldChg>
      <pc:sldChg chg="modSp add mod modNotesTx">
        <pc:chgData name="Ian Coles | TRICS" userId="e39e6a2d-cb02-47f7-a2e2-d83a41b76ae8" providerId="ADAL" clId="{C350D1A0-0447-4D22-913B-E057C83555E1}" dt="2023-05-15T14:36:00.839" v="17183" actId="20577"/>
        <pc:sldMkLst>
          <pc:docMk/>
          <pc:sldMk cId="3214843118" sldId="264"/>
        </pc:sldMkLst>
        <pc:spChg chg="mod">
          <ac:chgData name="Ian Coles | TRICS" userId="e39e6a2d-cb02-47f7-a2e2-d83a41b76ae8" providerId="ADAL" clId="{C350D1A0-0447-4D22-913B-E057C83555E1}" dt="2023-05-06T11:38:04.453" v="2759" actId="20577"/>
          <ac:spMkLst>
            <pc:docMk/>
            <pc:sldMk cId="3214843118" sldId="264"/>
            <ac:spMk id="2" creationId="{00000000-0000-0000-0000-000000000000}"/>
          </ac:spMkLst>
        </pc:spChg>
        <pc:spChg chg="mod">
          <ac:chgData name="Ian Coles | TRICS" userId="e39e6a2d-cb02-47f7-a2e2-d83a41b76ae8" providerId="ADAL" clId="{C350D1A0-0447-4D22-913B-E057C83555E1}" dt="2023-05-06T11:40:15" v="3159" actId="20577"/>
          <ac:spMkLst>
            <pc:docMk/>
            <pc:sldMk cId="3214843118" sldId="264"/>
            <ac:spMk id="3" creationId="{00000000-0000-0000-0000-000000000000}"/>
          </ac:spMkLst>
        </pc:spChg>
      </pc:sldChg>
      <pc:sldChg chg="del">
        <pc:chgData name="Ian Coles | TRICS" userId="e39e6a2d-cb02-47f7-a2e2-d83a41b76ae8" providerId="ADAL" clId="{C350D1A0-0447-4D22-913B-E057C83555E1}" dt="2023-05-06T10:45:50.590" v="154" actId="2696"/>
        <pc:sldMkLst>
          <pc:docMk/>
          <pc:sldMk cId="4057130251" sldId="264"/>
        </pc:sldMkLst>
      </pc:sldChg>
      <pc:sldChg chg="del">
        <pc:chgData name="Ian Coles | TRICS" userId="e39e6a2d-cb02-47f7-a2e2-d83a41b76ae8" providerId="ADAL" clId="{C350D1A0-0447-4D22-913B-E057C83555E1}" dt="2023-05-06T10:45:37.405" v="150" actId="2696"/>
        <pc:sldMkLst>
          <pc:docMk/>
          <pc:sldMk cId="1449005937" sldId="265"/>
        </pc:sldMkLst>
      </pc:sldChg>
      <pc:sldChg chg="modSp add mod modNotesTx">
        <pc:chgData name="Ian Coles | TRICS" userId="e39e6a2d-cb02-47f7-a2e2-d83a41b76ae8" providerId="ADAL" clId="{C350D1A0-0447-4D22-913B-E057C83555E1}" dt="2023-05-15T14:41:32.637" v="18342" actId="20577"/>
        <pc:sldMkLst>
          <pc:docMk/>
          <pc:sldMk cId="3344711424" sldId="265"/>
        </pc:sldMkLst>
        <pc:spChg chg="mod">
          <ac:chgData name="Ian Coles | TRICS" userId="e39e6a2d-cb02-47f7-a2e2-d83a41b76ae8" providerId="ADAL" clId="{C350D1A0-0447-4D22-913B-E057C83555E1}" dt="2023-05-06T11:50:54.100" v="3274" actId="20577"/>
          <ac:spMkLst>
            <pc:docMk/>
            <pc:sldMk cId="3344711424" sldId="265"/>
            <ac:spMk id="2" creationId="{00000000-0000-0000-0000-000000000000}"/>
          </ac:spMkLst>
        </pc:spChg>
        <pc:spChg chg="mod">
          <ac:chgData name="Ian Coles | TRICS" userId="e39e6a2d-cb02-47f7-a2e2-d83a41b76ae8" providerId="ADAL" clId="{C350D1A0-0447-4D22-913B-E057C83555E1}" dt="2023-05-06T11:55:54.338" v="3805" actId="14100"/>
          <ac:spMkLst>
            <pc:docMk/>
            <pc:sldMk cId="3344711424" sldId="265"/>
            <ac:spMk id="3" creationId="{00000000-0000-0000-0000-000000000000}"/>
          </ac:spMkLst>
        </pc:spChg>
      </pc:sldChg>
      <pc:sldChg chg="del">
        <pc:chgData name="Ian Coles | TRICS" userId="e39e6a2d-cb02-47f7-a2e2-d83a41b76ae8" providerId="ADAL" clId="{C350D1A0-0447-4D22-913B-E057C83555E1}" dt="2023-05-06T10:45:35.479" v="149" actId="2696"/>
        <pc:sldMkLst>
          <pc:docMk/>
          <pc:sldMk cId="706884617" sldId="266"/>
        </pc:sldMkLst>
      </pc:sldChg>
      <pc:sldChg chg="modSp add mod ord modNotesTx">
        <pc:chgData name="Ian Coles | TRICS" userId="e39e6a2d-cb02-47f7-a2e2-d83a41b76ae8" providerId="ADAL" clId="{C350D1A0-0447-4D22-913B-E057C83555E1}" dt="2023-05-15T14:59:44.435" v="21064" actId="20577"/>
        <pc:sldMkLst>
          <pc:docMk/>
          <pc:sldMk cId="2795607315" sldId="266"/>
        </pc:sldMkLst>
        <pc:spChg chg="mod">
          <ac:chgData name="Ian Coles | TRICS" userId="e39e6a2d-cb02-47f7-a2e2-d83a41b76ae8" providerId="ADAL" clId="{C350D1A0-0447-4D22-913B-E057C83555E1}" dt="2023-05-06T11:57:06.739" v="4015" actId="20577"/>
          <ac:spMkLst>
            <pc:docMk/>
            <pc:sldMk cId="2795607315" sldId="266"/>
            <ac:spMk id="2" creationId="{00000000-0000-0000-0000-000000000000}"/>
          </ac:spMkLst>
        </pc:spChg>
        <pc:spChg chg="mod">
          <ac:chgData name="Ian Coles | TRICS" userId="e39e6a2d-cb02-47f7-a2e2-d83a41b76ae8" providerId="ADAL" clId="{C350D1A0-0447-4D22-913B-E057C83555E1}" dt="2023-05-06T12:54:47.819" v="5970" actId="20577"/>
          <ac:spMkLst>
            <pc:docMk/>
            <pc:sldMk cId="2795607315" sldId="266"/>
            <ac:spMk id="3" creationId="{00000000-0000-0000-0000-000000000000}"/>
          </ac:spMkLst>
        </pc:spChg>
      </pc:sldChg>
      <pc:sldChg chg="del">
        <pc:chgData name="Ian Coles | TRICS" userId="e39e6a2d-cb02-47f7-a2e2-d83a41b76ae8" providerId="ADAL" clId="{C350D1A0-0447-4D22-913B-E057C83555E1}" dt="2023-05-06T10:45:41.777" v="151" actId="2696"/>
        <pc:sldMkLst>
          <pc:docMk/>
          <pc:sldMk cId="1300710888" sldId="267"/>
        </pc:sldMkLst>
      </pc:sldChg>
      <pc:sldChg chg="modSp add mod modNotesTx">
        <pc:chgData name="Ian Coles | TRICS" userId="e39e6a2d-cb02-47f7-a2e2-d83a41b76ae8" providerId="ADAL" clId="{C350D1A0-0447-4D22-913B-E057C83555E1}" dt="2023-05-15T14:44:54.917" v="19263" actId="20577"/>
        <pc:sldMkLst>
          <pc:docMk/>
          <pc:sldMk cId="2308152553" sldId="267"/>
        </pc:sldMkLst>
        <pc:spChg chg="mod">
          <ac:chgData name="Ian Coles | TRICS" userId="e39e6a2d-cb02-47f7-a2e2-d83a41b76ae8" providerId="ADAL" clId="{C350D1A0-0447-4D22-913B-E057C83555E1}" dt="2023-05-06T12:49:32.795" v="5526" actId="20577"/>
          <ac:spMkLst>
            <pc:docMk/>
            <pc:sldMk cId="2308152553" sldId="267"/>
            <ac:spMk id="3" creationId="{00000000-0000-0000-0000-000000000000}"/>
          </ac:spMkLst>
        </pc:spChg>
      </pc:sldChg>
      <pc:sldChg chg="modSp add mod modNotesTx">
        <pc:chgData name="Ian Coles | TRICS" userId="e39e6a2d-cb02-47f7-a2e2-d83a41b76ae8" providerId="ADAL" clId="{C350D1A0-0447-4D22-913B-E057C83555E1}" dt="2023-05-15T15:15:17.132" v="24222" actId="20577"/>
        <pc:sldMkLst>
          <pc:docMk/>
          <pc:sldMk cId="786235698" sldId="268"/>
        </pc:sldMkLst>
        <pc:spChg chg="mod">
          <ac:chgData name="Ian Coles | TRICS" userId="e39e6a2d-cb02-47f7-a2e2-d83a41b76ae8" providerId="ADAL" clId="{C350D1A0-0447-4D22-913B-E057C83555E1}" dt="2023-05-06T11:58:38.166" v="4092" actId="20577"/>
          <ac:spMkLst>
            <pc:docMk/>
            <pc:sldMk cId="786235698" sldId="268"/>
            <ac:spMk id="2" creationId="{00000000-0000-0000-0000-000000000000}"/>
          </ac:spMkLst>
        </pc:spChg>
        <pc:spChg chg="mod">
          <ac:chgData name="Ian Coles | TRICS" userId="e39e6a2d-cb02-47f7-a2e2-d83a41b76ae8" providerId="ADAL" clId="{C350D1A0-0447-4D22-913B-E057C83555E1}" dt="2023-05-06T13:01:38.259" v="6533" actId="20577"/>
          <ac:spMkLst>
            <pc:docMk/>
            <pc:sldMk cId="786235698" sldId="268"/>
            <ac:spMk id="3" creationId="{00000000-0000-0000-0000-000000000000}"/>
          </ac:spMkLst>
        </pc:spChg>
      </pc:sldChg>
      <pc:sldChg chg="modSp add mod modNotesTx">
        <pc:chgData name="Ian Coles | TRICS" userId="e39e6a2d-cb02-47f7-a2e2-d83a41b76ae8" providerId="ADAL" clId="{C350D1A0-0447-4D22-913B-E057C83555E1}" dt="2023-05-15T15:21:20.371" v="25663" actId="20577"/>
        <pc:sldMkLst>
          <pc:docMk/>
          <pc:sldMk cId="209647798" sldId="269"/>
        </pc:sldMkLst>
        <pc:spChg chg="mod">
          <ac:chgData name="Ian Coles | TRICS" userId="e39e6a2d-cb02-47f7-a2e2-d83a41b76ae8" providerId="ADAL" clId="{C350D1A0-0447-4D22-913B-E057C83555E1}" dt="2023-05-06T12:28:48.124" v="4719" actId="20577"/>
          <ac:spMkLst>
            <pc:docMk/>
            <pc:sldMk cId="209647798" sldId="269"/>
            <ac:spMk id="2" creationId="{00000000-0000-0000-0000-000000000000}"/>
          </ac:spMkLst>
        </pc:spChg>
        <pc:spChg chg="mod">
          <ac:chgData name="Ian Coles | TRICS" userId="e39e6a2d-cb02-47f7-a2e2-d83a41b76ae8" providerId="ADAL" clId="{C350D1A0-0447-4D22-913B-E057C83555E1}" dt="2023-05-06T13:05:45.627" v="6913" actId="20577"/>
          <ac:spMkLst>
            <pc:docMk/>
            <pc:sldMk cId="209647798" sldId="269"/>
            <ac:spMk id="3" creationId="{00000000-0000-0000-0000-000000000000}"/>
          </ac:spMkLst>
        </pc:spChg>
      </pc:sldChg>
      <pc:sldChg chg="addSp delSp modSp add mod modNotesTx">
        <pc:chgData name="Ian Coles | TRICS" userId="e39e6a2d-cb02-47f7-a2e2-d83a41b76ae8" providerId="ADAL" clId="{C350D1A0-0447-4D22-913B-E057C83555E1}" dt="2023-06-20T09:03:59.884" v="28867" actId="20577"/>
        <pc:sldMkLst>
          <pc:docMk/>
          <pc:sldMk cId="747806546" sldId="270"/>
        </pc:sldMkLst>
        <pc:spChg chg="mod">
          <ac:chgData name="Ian Coles | TRICS" userId="e39e6a2d-cb02-47f7-a2e2-d83a41b76ae8" providerId="ADAL" clId="{C350D1A0-0447-4D22-913B-E057C83555E1}" dt="2023-05-06T12:08:29.097" v="4320" actId="20577"/>
          <ac:spMkLst>
            <pc:docMk/>
            <pc:sldMk cId="747806546" sldId="270"/>
            <ac:spMk id="2" creationId="{00000000-0000-0000-0000-000000000000}"/>
          </ac:spMkLst>
        </pc:spChg>
        <pc:spChg chg="del mod">
          <ac:chgData name="Ian Coles | TRICS" userId="e39e6a2d-cb02-47f7-a2e2-d83a41b76ae8" providerId="ADAL" clId="{C350D1A0-0447-4D22-913B-E057C83555E1}" dt="2023-05-06T12:05:07.823" v="4211" actId="478"/>
          <ac:spMkLst>
            <pc:docMk/>
            <pc:sldMk cId="747806546" sldId="270"/>
            <ac:spMk id="3" creationId="{00000000-0000-0000-0000-000000000000}"/>
          </ac:spMkLst>
        </pc:spChg>
        <pc:picChg chg="add del mod">
          <ac:chgData name="Ian Coles | TRICS" userId="e39e6a2d-cb02-47f7-a2e2-d83a41b76ae8" providerId="ADAL" clId="{C350D1A0-0447-4D22-913B-E057C83555E1}" dt="2023-05-06T12:06:21.788" v="4214" actId="478"/>
          <ac:picMkLst>
            <pc:docMk/>
            <pc:sldMk cId="747806546" sldId="270"/>
            <ac:picMk id="6" creationId="{3D08D304-89D1-0834-0440-41FD135C64F1}"/>
          </ac:picMkLst>
        </pc:picChg>
        <pc:picChg chg="add mod">
          <ac:chgData name="Ian Coles | TRICS" userId="e39e6a2d-cb02-47f7-a2e2-d83a41b76ae8" providerId="ADAL" clId="{C350D1A0-0447-4D22-913B-E057C83555E1}" dt="2023-05-06T12:10:55.601" v="4330" actId="1076"/>
          <ac:picMkLst>
            <pc:docMk/>
            <pc:sldMk cId="747806546" sldId="270"/>
            <ac:picMk id="8" creationId="{2F3D3818-35B6-FAFE-CACA-2327F5D1D988}"/>
          </ac:picMkLst>
        </pc:picChg>
        <pc:picChg chg="add mod">
          <ac:chgData name="Ian Coles | TRICS" userId="e39e6a2d-cb02-47f7-a2e2-d83a41b76ae8" providerId="ADAL" clId="{C350D1A0-0447-4D22-913B-E057C83555E1}" dt="2023-05-06T12:11:01.296" v="4331" actId="1076"/>
          <ac:picMkLst>
            <pc:docMk/>
            <pc:sldMk cId="747806546" sldId="270"/>
            <ac:picMk id="10" creationId="{DBFDA33B-4D70-9D02-73FE-4204FD5C5C13}"/>
          </ac:picMkLst>
        </pc:picChg>
      </pc:sldChg>
      <pc:sldChg chg="addSp delSp modSp add mod modNotesTx">
        <pc:chgData name="Ian Coles | TRICS" userId="e39e6a2d-cb02-47f7-a2e2-d83a41b76ae8" providerId="ADAL" clId="{C350D1A0-0447-4D22-913B-E057C83555E1}" dt="2023-05-15T15:02:54.036" v="21462" actId="20577"/>
        <pc:sldMkLst>
          <pc:docMk/>
          <pc:sldMk cId="2970166550" sldId="271"/>
        </pc:sldMkLst>
        <pc:spChg chg="mod">
          <ac:chgData name="Ian Coles | TRICS" userId="e39e6a2d-cb02-47f7-a2e2-d83a41b76ae8" providerId="ADAL" clId="{C350D1A0-0447-4D22-913B-E057C83555E1}" dt="2023-05-06T12:18:17.138" v="4430" actId="20577"/>
          <ac:spMkLst>
            <pc:docMk/>
            <pc:sldMk cId="2970166550" sldId="271"/>
            <ac:spMk id="2" creationId="{00000000-0000-0000-0000-000000000000}"/>
          </ac:spMkLst>
        </pc:spChg>
        <pc:spChg chg="del mod">
          <ac:chgData name="Ian Coles | TRICS" userId="e39e6a2d-cb02-47f7-a2e2-d83a41b76ae8" providerId="ADAL" clId="{C350D1A0-0447-4D22-913B-E057C83555E1}" dt="2023-05-06T12:14:32.283" v="4390" actId="478"/>
          <ac:spMkLst>
            <pc:docMk/>
            <pc:sldMk cId="2970166550" sldId="271"/>
            <ac:spMk id="3" creationId="{00000000-0000-0000-0000-000000000000}"/>
          </ac:spMkLst>
        </pc:spChg>
        <pc:spChg chg="add del mod">
          <ac:chgData name="Ian Coles | TRICS" userId="e39e6a2d-cb02-47f7-a2e2-d83a41b76ae8" providerId="ADAL" clId="{C350D1A0-0447-4D22-913B-E057C83555E1}" dt="2023-05-06T12:14:42.176" v="4392" actId="478"/>
          <ac:spMkLst>
            <pc:docMk/>
            <pc:sldMk cId="2970166550" sldId="271"/>
            <ac:spMk id="6" creationId="{646202EA-5A3E-061D-3A19-1E96578548F2}"/>
          </ac:spMkLst>
        </pc:spChg>
        <pc:picChg chg="add mod">
          <ac:chgData name="Ian Coles | TRICS" userId="e39e6a2d-cb02-47f7-a2e2-d83a41b76ae8" providerId="ADAL" clId="{C350D1A0-0447-4D22-913B-E057C83555E1}" dt="2023-05-06T12:17:49.513" v="4397" actId="1076"/>
          <ac:picMkLst>
            <pc:docMk/>
            <pc:sldMk cId="2970166550" sldId="271"/>
            <ac:picMk id="8" creationId="{599D7750-4A16-C234-D6D6-AABE00058152}"/>
          </ac:picMkLst>
        </pc:picChg>
      </pc:sldChg>
      <pc:sldChg chg="addSp delSp modSp add mod modNotesTx">
        <pc:chgData name="Ian Coles | TRICS" userId="e39e6a2d-cb02-47f7-a2e2-d83a41b76ae8" providerId="ADAL" clId="{C350D1A0-0447-4D22-913B-E057C83555E1}" dt="2023-05-15T15:04:41.373" v="21924" actId="20577"/>
        <pc:sldMkLst>
          <pc:docMk/>
          <pc:sldMk cId="2981219337" sldId="272"/>
        </pc:sldMkLst>
        <pc:spChg chg="mod">
          <ac:chgData name="Ian Coles | TRICS" userId="e39e6a2d-cb02-47f7-a2e2-d83a41b76ae8" providerId="ADAL" clId="{C350D1A0-0447-4D22-913B-E057C83555E1}" dt="2023-05-06T12:21:58.986" v="4561" actId="20577"/>
          <ac:spMkLst>
            <pc:docMk/>
            <pc:sldMk cId="2981219337" sldId="272"/>
            <ac:spMk id="2" creationId="{00000000-0000-0000-0000-000000000000}"/>
          </ac:spMkLst>
        </pc:spChg>
        <pc:picChg chg="add mod">
          <ac:chgData name="Ian Coles | TRICS" userId="e39e6a2d-cb02-47f7-a2e2-d83a41b76ae8" providerId="ADAL" clId="{C350D1A0-0447-4D22-913B-E057C83555E1}" dt="2023-05-06T12:21:29.575" v="4503" actId="1076"/>
          <ac:picMkLst>
            <pc:docMk/>
            <pc:sldMk cId="2981219337" sldId="272"/>
            <ac:picMk id="5" creationId="{D4A8273E-CC00-34A0-7ACF-7E90921556B7}"/>
          </ac:picMkLst>
        </pc:picChg>
        <pc:picChg chg="del">
          <ac:chgData name="Ian Coles | TRICS" userId="e39e6a2d-cb02-47f7-a2e2-d83a41b76ae8" providerId="ADAL" clId="{C350D1A0-0447-4D22-913B-E057C83555E1}" dt="2023-05-06T12:18:31.047" v="4432" actId="478"/>
          <ac:picMkLst>
            <pc:docMk/>
            <pc:sldMk cId="2981219337" sldId="272"/>
            <ac:picMk id="8" creationId="{599D7750-4A16-C234-D6D6-AABE00058152}"/>
          </ac:picMkLst>
        </pc:picChg>
      </pc:sldChg>
      <pc:sldChg chg="addSp delSp modSp add mod modNotesTx">
        <pc:chgData name="Ian Coles | TRICS" userId="e39e6a2d-cb02-47f7-a2e2-d83a41b76ae8" providerId="ADAL" clId="{C350D1A0-0447-4D22-913B-E057C83555E1}" dt="2023-05-15T15:06:51.659" v="22423" actId="20577"/>
        <pc:sldMkLst>
          <pc:docMk/>
          <pc:sldMk cId="2295834307" sldId="273"/>
        </pc:sldMkLst>
        <pc:spChg chg="mod">
          <ac:chgData name="Ian Coles | TRICS" userId="e39e6a2d-cb02-47f7-a2e2-d83a41b76ae8" providerId="ADAL" clId="{C350D1A0-0447-4D22-913B-E057C83555E1}" dt="2023-05-06T12:25:42.651" v="4715" actId="20577"/>
          <ac:spMkLst>
            <pc:docMk/>
            <pc:sldMk cId="2295834307" sldId="273"/>
            <ac:spMk id="2" creationId="{00000000-0000-0000-0000-000000000000}"/>
          </ac:spMkLst>
        </pc:spChg>
        <pc:picChg chg="del">
          <ac:chgData name="Ian Coles | TRICS" userId="e39e6a2d-cb02-47f7-a2e2-d83a41b76ae8" providerId="ADAL" clId="{C350D1A0-0447-4D22-913B-E057C83555E1}" dt="2023-05-06T12:22:20.888" v="4563" actId="478"/>
          <ac:picMkLst>
            <pc:docMk/>
            <pc:sldMk cId="2295834307" sldId="273"/>
            <ac:picMk id="5" creationId="{D4A8273E-CC00-34A0-7ACF-7E90921556B7}"/>
          </ac:picMkLst>
        </pc:picChg>
        <pc:picChg chg="add mod">
          <ac:chgData name="Ian Coles | TRICS" userId="e39e6a2d-cb02-47f7-a2e2-d83a41b76ae8" providerId="ADAL" clId="{C350D1A0-0447-4D22-913B-E057C83555E1}" dt="2023-05-06T12:24:57.264" v="4620" actId="1076"/>
          <ac:picMkLst>
            <pc:docMk/>
            <pc:sldMk cId="2295834307" sldId="273"/>
            <ac:picMk id="6" creationId="{A4673894-C2C0-B882-F29C-295BEF6E57F4}"/>
          </ac:picMkLst>
        </pc:picChg>
      </pc:sldChg>
      <pc:sldChg chg="addSp delSp modSp add mod modNotesTx">
        <pc:chgData name="Ian Coles | TRICS" userId="e39e6a2d-cb02-47f7-a2e2-d83a41b76ae8" providerId="ADAL" clId="{C350D1A0-0447-4D22-913B-E057C83555E1}" dt="2023-05-15T15:25:59.304" v="26506" actId="20577"/>
        <pc:sldMkLst>
          <pc:docMk/>
          <pc:sldMk cId="3126240975" sldId="274"/>
        </pc:sldMkLst>
        <pc:spChg chg="mod">
          <ac:chgData name="Ian Coles | TRICS" userId="e39e6a2d-cb02-47f7-a2e2-d83a41b76ae8" providerId="ADAL" clId="{C350D1A0-0447-4D22-913B-E057C83555E1}" dt="2023-05-06T12:38:09.393" v="4864" actId="20577"/>
          <ac:spMkLst>
            <pc:docMk/>
            <pc:sldMk cId="3126240975" sldId="274"/>
            <ac:spMk id="2" creationId="{00000000-0000-0000-0000-000000000000}"/>
          </ac:spMkLst>
        </pc:spChg>
        <pc:spChg chg="del mod">
          <ac:chgData name="Ian Coles | TRICS" userId="e39e6a2d-cb02-47f7-a2e2-d83a41b76ae8" providerId="ADAL" clId="{C350D1A0-0447-4D22-913B-E057C83555E1}" dt="2023-05-06T12:32:35.895" v="4726" actId="478"/>
          <ac:spMkLst>
            <pc:docMk/>
            <pc:sldMk cId="3126240975" sldId="274"/>
            <ac:spMk id="3" creationId="{00000000-0000-0000-0000-000000000000}"/>
          </ac:spMkLst>
        </pc:spChg>
        <pc:picChg chg="add mod">
          <ac:chgData name="Ian Coles | TRICS" userId="e39e6a2d-cb02-47f7-a2e2-d83a41b76ae8" providerId="ADAL" clId="{C350D1A0-0447-4D22-913B-E057C83555E1}" dt="2023-05-06T12:33:02.648" v="4730" actId="1076"/>
          <ac:picMkLst>
            <pc:docMk/>
            <pc:sldMk cId="3126240975" sldId="274"/>
            <ac:picMk id="6" creationId="{5F74839D-9DE0-8716-9037-0CEEDDF11632}"/>
          </ac:picMkLst>
        </pc:picChg>
      </pc:sldChg>
      <pc:sldChg chg="add del">
        <pc:chgData name="Ian Coles | TRICS" userId="e39e6a2d-cb02-47f7-a2e2-d83a41b76ae8" providerId="ADAL" clId="{C350D1A0-0447-4D22-913B-E057C83555E1}" dt="2023-05-06T12:28:31.485" v="4717" actId="2696"/>
        <pc:sldMkLst>
          <pc:docMk/>
          <pc:sldMk cId="3492107982" sldId="274"/>
        </pc:sldMkLst>
      </pc:sldChg>
      <pc:sldChg chg="addSp delSp modSp add mod modNotesTx">
        <pc:chgData name="Ian Coles | TRICS" userId="e39e6a2d-cb02-47f7-a2e2-d83a41b76ae8" providerId="ADAL" clId="{C350D1A0-0447-4D22-913B-E057C83555E1}" dt="2023-05-15T15:31:02.845" v="27884" actId="20577"/>
        <pc:sldMkLst>
          <pc:docMk/>
          <pc:sldMk cId="3309975804" sldId="275"/>
        </pc:sldMkLst>
        <pc:spChg chg="mod">
          <ac:chgData name="Ian Coles | TRICS" userId="e39e6a2d-cb02-47f7-a2e2-d83a41b76ae8" providerId="ADAL" clId="{C350D1A0-0447-4D22-913B-E057C83555E1}" dt="2023-05-06T12:38:48.168" v="4988" actId="20577"/>
          <ac:spMkLst>
            <pc:docMk/>
            <pc:sldMk cId="3309975804" sldId="275"/>
            <ac:spMk id="2" creationId="{00000000-0000-0000-0000-000000000000}"/>
          </ac:spMkLst>
        </pc:spChg>
        <pc:picChg chg="add del mod">
          <ac:chgData name="Ian Coles | TRICS" userId="e39e6a2d-cb02-47f7-a2e2-d83a41b76ae8" providerId="ADAL" clId="{C350D1A0-0447-4D22-913B-E057C83555E1}" dt="2023-05-06T12:36:15.702" v="4735" actId="478"/>
          <ac:picMkLst>
            <pc:docMk/>
            <pc:sldMk cId="3309975804" sldId="275"/>
            <ac:picMk id="5" creationId="{13B09C44-B739-4CB2-B2B7-1CE9F29BC58C}"/>
          </ac:picMkLst>
        </pc:picChg>
        <pc:picChg chg="del">
          <ac:chgData name="Ian Coles | TRICS" userId="e39e6a2d-cb02-47f7-a2e2-d83a41b76ae8" providerId="ADAL" clId="{C350D1A0-0447-4D22-913B-E057C83555E1}" dt="2023-05-06T12:35:57.622" v="4732" actId="478"/>
          <ac:picMkLst>
            <pc:docMk/>
            <pc:sldMk cId="3309975804" sldId="275"/>
            <ac:picMk id="6" creationId="{5F74839D-9DE0-8716-9037-0CEEDDF11632}"/>
          </ac:picMkLst>
        </pc:picChg>
        <pc:picChg chg="add mod">
          <ac:chgData name="Ian Coles | TRICS" userId="e39e6a2d-cb02-47f7-a2e2-d83a41b76ae8" providerId="ADAL" clId="{C350D1A0-0447-4D22-913B-E057C83555E1}" dt="2023-05-06T12:37:18.359" v="4739" actId="1076"/>
          <ac:picMkLst>
            <pc:docMk/>
            <pc:sldMk cId="3309975804" sldId="275"/>
            <ac:picMk id="8" creationId="{B82438EA-474D-A918-4D7E-37391E0EB7DA}"/>
          </ac:picMkLst>
        </pc:picChg>
      </pc:sldChg>
      <pc:sldChg chg="modSp add mod ord modNotesTx">
        <pc:chgData name="Ian Coles | TRICS" userId="e39e6a2d-cb02-47f7-a2e2-d83a41b76ae8" providerId="ADAL" clId="{C350D1A0-0447-4D22-913B-E057C83555E1}" dt="2023-05-15T15:34:24.015" v="28865" actId="20577"/>
        <pc:sldMkLst>
          <pc:docMk/>
          <pc:sldMk cId="1904055954" sldId="276"/>
        </pc:sldMkLst>
        <pc:spChg chg="mod">
          <ac:chgData name="Ian Coles | TRICS" userId="e39e6a2d-cb02-47f7-a2e2-d83a41b76ae8" providerId="ADAL" clId="{C350D1A0-0447-4D22-913B-E057C83555E1}" dt="2023-05-06T12:44:14.175" v="5061" actId="20577"/>
          <ac:spMkLst>
            <pc:docMk/>
            <pc:sldMk cId="1904055954" sldId="276"/>
            <ac:spMk id="2" creationId="{00000000-0000-0000-0000-000000000000}"/>
          </ac:spMkLst>
        </pc:spChg>
        <pc:spChg chg="mod">
          <ac:chgData name="Ian Coles | TRICS" userId="e39e6a2d-cb02-47f7-a2e2-d83a41b76ae8" providerId="ADAL" clId="{C350D1A0-0447-4D22-913B-E057C83555E1}" dt="2023-05-06T13:09:25.871" v="7291" actId="20577"/>
          <ac:spMkLst>
            <pc:docMk/>
            <pc:sldMk cId="1904055954" sldId="276"/>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1D75F6-C575-4993-B7DC-F66448725145}" type="datetimeFigureOut">
              <a:rPr lang="en-US" smtClean="0"/>
              <a:t>6/20/2023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3225A2-7D03-413E-BA3B-EF83054293A6}" type="slidenum">
              <a:rPr lang="en-US" smtClean="0"/>
              <a:t>‹#›</a:t>
            </a:fld>
            <a:endParaRPr lang="en-US"/>
          </a:p>
        </p:txBody>
      </p:sp>
    </p:spTree>
    <p:extLst>
      <p:ext uri="{BB962C8B-B14F-4D97-AF65-F5344CB8AC3E}">
        <p14:creationId xmlns:p14="http://schemas.microsoft.com/office/powerpoint/2010/main" val="1398980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presentation I am going to provide a brief recap and overview on the TRICS Good Practice Guide, before going through some updates that have recently been made to the guidance.</a:t>
            </a:r>
          </a:p>
        </p:txBody>
      </p:sp>
      <p:sp>
        <p:nvSpPr>
          <p:cNvPr id="4" name="Slide Number Placeholder 3"/>
          <p:cNvSpPr>
            <a:spLocks noGrp="1"/>
          </p:cNvSpPr>
          <p:nvPr>
            <p:ph type="sldNum" sz="quarter" idx="10"/>
          </p:nvPr>
        </p:nvSpPr>
        <p:spPr/>
        <p:txBody>
          <a:bodyPr/>
          <a:lstStyle/>
          <a:p>
            <a:fld id="{C13225A2-7D03-413E-BA3B-EF83054293A6}" type="slidenum">
              <a:rPr lang="en-US" smtClean="0"/>
              <a:t>1</a:t>
            </a:fld>
            <a:endParaRPr lang="en-US"/>
          </a:p>
        </p:txBody>
      </p:sp>
    </p:spTree>
    <p:extLst>
      <p:ext uri="{BB962C8B-B14F-4D97-AF65-F5344CB8AC3E}">
        <p14:creationId xmlns:p14="http://schemas.microsoft.com/office/powerpoint/2010/main" val="32228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 can now provide some information on the key changes and additions for the 2023 version of the TRICS Good Practice Guide, which is the current live version that is freely available. It should be noted that this guidance continues to be updated annually, and as the TRICS system adapts and evolves the guidance also follows the same path. For 2023 we have the following amendments and additions which I will go through after this quick summary. There has been a change to the TRICS location type compatibility for Free Standing and Neighbourhood Centre main types, there is new guidance on surveys undertaken during times of Covid-19 restrictions, there is some further clarification on the vehicle occupants counts at surveys undertaken at schools, and the guidance mentions the piloting of servicing vehicle counts for traffic-only surveys along with a new filtering option in the trip rate calculation process.</a:t>
            </a:r>
          </a:p>
        </p:txBody>
      </p:sp>
      <p:sp>
        <p:nvSpPr>
          <p:cNvPr id="4" name="Slide Number Placeholder 3"/>
          <p:cNvSpPr>
            <a:spLocks noGrp="1"/>
          </p:cNvSpPr>
          <p:nvPr>
            <p:ph type="sldNum" sz="quarter" idx="10"/>
          </p:nvPr>
        </p:nvSpPr>
        <p:spPr/>
        <p:txBody>
          <a:bodyPr/>
          <a:lstStyle/>
          <a:p>
            <a:fld id="{C13225A2-7D03-413E-BA3B-EF83054293A6}" type="slidenum">
              <a:rPr lang="en-US" smtClean="0"/>
              <a:t>10</a:t>
            </a:fld>
            <a:endParaRPr lang="en-US"/>
          </a:p>
        </p:txBody>
      </p:sp>
    </p:spTree>
    <p:extLst>
      <p:ext uri="{BB962C8B-B14F-4D97-AF65-F5344CB8AC3E}">
        <p14:creationId xmlns:p14="http://schemas.microsoft.com/office/powerpoint/2010/main" val="3350749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first of these changes is an amendment to TRICS location type compatibility. The 2023 guidance now states that there can be potential compatibility between the main location types of Free Standing and Neighbourhood Centre, but that this can only apply if the location sub-type of a Neighbourhood Centre site is Village. Note that Free Standing in TRICS means a site that is on its own in an out-of-town location. TRICS was updated in December 2022 (version 7.10.1) to take this amendment into account, and there is now a revised table of main location type compatibility that can be accessed within the Primary Filtering stage of the trip rate calculation process. Paragraph 4.14 of the 2023 TRICS Good Practice Guide is where the references can be found.</a:t>
            </a:r>
          </a:p>
        </p:txBody>
      </p:sp>
      <p:sp>
        <p:nvSpPr>
          <p:cNvPr id="4" name="Slide Number Placeholder 3"/>
          <p:cNvSpPr>
            <a:spLocks noGrp="1"/>
          </p:cNvSpPr>
          <p:nvPr>
            <p:ph type="sldNum" sz="quarter" idx="10"/>
          </p:nvPr>
        </p:nvSpPr>
        <p:spPr/>
        <p:txBody>
          <a:bodyPr/>
          <a:lstStyle/>
          <a:p>
            <a:fld id="{C13225A2-7D03-413E-BA3B-EF83054293A6}" type="slidenum">
              <a:rPr lang="en-US" smtClean="0"/>
              <a:t>11</a:t>
            </a:fld>
            <a:endParaRPr lang="en-US"/>
          </a:p>
        </p:txBody>
      </p:sp>
    </p:spTree>
    <p:extLst>
      <p:ext uri="{BB962C8B-B14F-4D97-AF65-F5344CB8AC3E}">
        <p14:creationId xmlns:p14="http://schemas.microsoft.com/office/powerpoint/2010/main" val="1528034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Here is the compatibility table of the main TRICS location types as things stand now (which is Table 1 of the 2023 TRICS Good Practice Guide). As you can see, there </a:t>
            </a:r>
            <a:r>
              <a:rPr lang="en-GB" sz="1200" kern="1200">
                <a:solidFill>
                  <a:schemeClr val="tx1"/>
                </a:solidFill>
                <a:effectLst/>
                <a:latin typeface="+mn-lt"/>
                <a:ea typeface="+mn-ea"/>
                <a:cs typeface="+mn-cs"/>
              </a:rPr>
              <a:t>is now </a:t>
            </a:r>
            <a:r>
              <a:rPr lang="en-GB" sz="1200" kern="1200" dirty="0">
                <a:solidFill>
                  <a:schemeClr val="tx1"/>
                </a:solidFill>
                <a:effectLst/>
                <a:latin typeface="+mn-lt"/>
                <a:ea typeface="+mn-ea"/>
                <a:cs typeface="+mn-cs"/>
              </a:rPr>
              <a:t>possible compatibility between Free Standing and Neighbourhood Centre location types, as long as the sub-type of Neighbourhood Centre sites is Village. Note that Neighbourhood Centre sites can either be sites within villages or sites within towns and cities that have a number of various local amenities present, so it is important to understand this distinction. On the right we can also see a very quick visual guide to the various main TRICS location types. Again, you can see that Neighbourhood Centre sites are shown in two different contexts.</a:t>
            </a:r>
          </a:p>
        </p:txBody>
      </p:sp>
      <p:sp>
        <p:nvSpPr>
          <p:cNvPr id="4" name="Slide Number Placeholder 3"/>
          <p:cNvSpPr>
            <a:spLocks noGrp="1"/>
          </p:cNvSpPr>
          <p:nvPr>
            <p:ph type="sldNum" sz="quarter" idx="10"/>
          </p:nvPr>
        </p:nvSpPr>
        <p:spPr/>
        <p:txBody>
          <a:bodyPr/>
          <a:lstStyle/>
          <a:p>
            <a:fld id="{C13225A2-7D03-413E-BA3B-EF83054293A6}" type="slidenum">
              <a:rPr lang="en-US" smtClean="0"/>
              <a:t>12</a:t>
            </a:fld>
            <a:endParaRPr lang="en-US"/>
          </a:p>
        </p:txBody>
      </p:sp>
    </p:spTree>
    <p:extLst>
      <p:ext uri="{BB962C8B-B14F-4D97-AF65-F5344CB8AC3E}">
        <p14:creationId xmlns:p14="http://schemas.microsoft.com/office/powerpoint/2010/main" val="836052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next update for 2023 is a new paragraph in the guidance that discusses surveys undertaken at times of Covid-19 restrictions (short of lockdowns when no surveys at all were undertaken). A significant number of TRICS surveys were undertaken at times of restrictions, but it needs to be noted that TRICS does not break down the level of restrictions at any of our surveys (as these changed so often and differed over time). We do not offer any specific guidance on the inclusion of exclusion of surveys undertaken at times of restrictions. Instead, we encourage practitioners to exercise their own professional judgement when it comes to such selections. However, what we have done is highlight such surveys for the benefit of our users, and Paragraph 15.6 of the guidance references all of this.</a:t>
            </a:r>
          </a:p>
        </p:txBody>
      </p:sp>
      <p:sp>
        <p:nvSpPr>
          <p:cNvPr id="4" name="Slide Number Placeholder 3"/>
          <p:cNvSpPr>
            <a:spLocks noGrp="1"/>
          </p:cNvSpPr>
          <p:nvPr>
            <p:ph type="sldNum" sz="quarter" idx="10"/>
          </p:nvPr>
        </p:nvSpPr>
        <p:spPr/>
        <p:txBody>
          <a:bodyPr/>
          <a:lstStyle/>
          <a:p>
            <a:fld id="{C13225A2-7D03-413E-BA3B-EF83054293A6}" type="slidenum">
              <a:rPr lang="en-US" smtClean="0"/>
              <a:t>13</a:t>
            </a:fld>
            <a:endParaRPr lang="en-US"/>
          </a:p>
        </p:txBody>
      </p:sp>
    </p:spTree>
    <p:extLst>
      <p:ext uri="{BB962C8B-B14F-4D97-AF65-F5344CB8AC3E}">
        <p14:creationId xmlns:p14="http://schemas.microsoft.com/office/powerpoint/2010/main" val="3783464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Here is how we highlight surveys undertaken at times of Covid-19 restrictions in our site lists. As you can see, some surveys shown in this image are highlighted in blue/green with an exclamation symbol on the left next to their site reference codes. If you click on one of the exclamation marks you will get an explanatory message appearing.</a:t>
            </a:r>
          </a:p>
        </p:txBody>
      </p:sp>
      <p:sp>
        <p:nvSpPr>
          <p:cNvPr id="4" name="Slide Number Placeholder 3"/>
          <p:cNvSpPr>
            <a:spLocks noGrp="1"/>
          </p:cNvSpPr>
          <p:nvPr>
            <p:ph type="sldNum" sz="quarter" idx="10"/>
          </p:nvPr>
        </p:nvSpPr>
        <p:spPr/>
        <p:txBody>
          <a:bodyPr/>
          <a:lstStyle/>
          <a:p>
            <a:fld id="{C13225A2-7D03-413E-BA3B-EF83054293A6}" type="slidenum">
              <a:rPr lang="en-US" smtClean="0"/>
              <a:t>14</a:t>
            </a:fld>
            <a:endParaRPr lang="en-US"/>
          </a:p>
        </p:txBody>
      </p:sp>
    </p:spTree>
    <p:extLst>
      <p:ext uri="{BB962C8B-B14F-4D97-AF65-F5344CB8AC3E}">
        <p14:creationId xmlns:p14="http://schemas.microsoft.com/office/powerpoint/2010/main" val="22788043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Within individual TRICS sites you can also see the “Covid-19 Restrictions” data field, which is shown as “Yes” if a survey at the site was undertaken at a time of restrictions. Clicking on the exclamation mark symbol next to it, you will get the explanatory note appearing, the text of which is also present in the 2023 TRICS Good Practice Guide.</a:t>
            </a:r>
          </a:p>
        </p:txBody>
      </p:sp>
      <p:sp>
        <p:nvSpPr>
          <p:cNvPr id="4" name="Slide Number Placeholder 3"/>
          <p:cNvSpPr>
            <a:spLocks noGrp="1"/>
          </p:cNvSpPr>
          <p:nvPr>
            <p:ph type="sldNum" sz="quarter" idx="10"/>
          </p:nvPr>
        </p:nvSpPr>
        <p:spPr/>
        <p:txBody>
          <a:bodyPr/>
          <a:lstStyle/>
          <a:p>
            <a:fld id="{C13225A2-7D03-413E-BA3B-EF83054293A6}" type="slidenum">
              <a:rPr lang="en-US" smtClean="0"/>
              <a:t>15</a:t>
            </a:fld>
            <a:endParaRPr lang="en-US"/>
          </a:p>
        </p:txBody>
      </p:sp>
    </p:spTree>
    <p:extLst>
      <p:ext uri="{BB962C8B-B14F-4D97-AF65-F5344CB8AC3E}">
        <p14:creationId xmlns:p14="http://schemas.microsoft.com/office/powerpoint/2010/main" val="15838451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 similar exclamation mark also appears on trip rate calculation results screens as you can see highlighted in red in this image. This mark will appear if at least one survey in a selected set was undertaken at a time of Covid-19 restrictions. Clicking on this exclamation mark will show a message to this effect.</a:t>
            </a:r>
          </a:p>
        </p:txBody>
      </p:sp>
      <p:sp>
        <p:nvSpPr>
          <p:cNvPr id="4" name="Slide Number Placeholder 3"/>
          <p:cNvSpPr>
            <a:spLocks noGrp="1"/>
          </p:cNvSpPr>
          <p:nvPr>
            <p:ph type="sldNum" sz="quarter" idx="10"/>
          </p:nvPr>
        </p:nvSpPr>
        <p:spPr/>
        <p:txBody>
          <a:bodyPr/>
          <a:lstStyle/>
          <a:p>
            <a:fld id="{C13225A2-7D03-413E-BA3B-EF83054293A6}" type="slidenum">
              <a:rPr lang="en-US" smtClean="0"/>
              <a:t>16</a:t>
            </a:fld>
            <a:endParaRPr lang="en-US"/>
          </a:p>
        </p:txBody>
      </p:sp>
    </p:spTree>
    <p:extLst>
      <p:ext uri="{BB962C8B-B14F-4D97-AF65-F5344CB8AC3E}">
        <p14:creationId xmlns:p14="http://schemas.microsoft.com/office/powerpoint/2010/main" val="31498951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next change to our guidance for 2023 is some further clarification on the vehicle occupants count at school surveys. The 2022 version of the guidance provided detail on how the vehicle occupants count is recorded at schools, which is a bit different than for other development types. Only parents who physically drive into and out of the boundaries of sites are included as vehicle occupants, whilst children are always included. This is to avoid over-representation, given that the parents are considered the means of driving the vehicles in a similar way to taxi drivers. Of course, if parents walk their children to and from school or use public transport, then they are included as genuine trips, so it is a bit of a structured balancing act in this respect. The key clarification to be aware of in the 2023 guidance is if a parent parks off-site but visits the school for a meeting or any other specific event, they will, wherever possible, be included as vehicle occupants. Note that staff at schools are always recorded as vehicle occupants, should they park on-site or off-site, so parents are usually only recognised as being vehicle occupants if they physically drive into and out of school sites or park off-site to attend a specific appointment or event. We realise that schools need to be treated a bit differently in terms of our survey methodology, whilst still keeping surveys as consistent as possible across the board. Paragraph 19.12 of the guidance is where this detail can be found.</a:t>
            </a:r>
          </a:p>
        </p:txBody>
      </p:sp>
      <p:sp>
        <p:nvSpPr>
          <p:cNvPr id="4" name="Slide Number Placeholder 3"/>
          <p:cNvSpPr>
            <a:spLocks noGrp="1"/>
          </p:cNvSpPr>
          <p:nvPr>
            <p:ph type="sldNum" sz="quarter" idx="10"/>
          </p:nvPr>
        </p:nvSpPr>
        <p:spPr/>
        <p:txBody>
          <a:bodyPr/>
          <a:lstStyle/>
          <a:p>
            <a:fld id="{C13225A2-7D03-413E-BA3B-EF83054293A6}" type="slidenum">
              <a:rPr lang="en-US" smtClean="0"/>
              <a:t>17</a:t>
            </a:fld>
            <a:endParaRPr lang="en-US"/>
          </a:p>
        </p:txBody>
      </p:sp>
    </p:spTree>
    <p:extLst>
      <p:ext uri="{BB962C8B-B14F-4D97-AF65-F5344CB8AC3E}">
        <p14:creationId xmlns:p14="http://schemas.microsoft.com/office/powerpoint/2010/main" val="11705772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final amendment for the 2023 guidance is some information on servicing vehicles counts at traffic-only surveys and a new filtering option in the database. As mentioned earlier, servicing vehicles counts were first piloted in multi-modal surveys within Greater London in 2014, and this was later expanded out to the general regional multi-modal data collection programme and the specifically commissioned SAM surveys. In 2023 we are also piloting the inclusion of servicing vehicles counts at a number of traffic-only surveys, and this may again be expanded out to the greater data collection programme following this. The 2023 version of the guidance explains the servicing vehicles count in more detail, and also mentions the availability of a new servicing vehicles counts filtering option in the trip rate calculation selection process. Paragraphs 20.1 and 20.8 of the 2023 TRICS Good Practice Guide reference all of this.</a:t>
            </a:r>
          </a:p>
        </p:txBody>
      </p:sp>
      <p:sp>
        <p:nvSpPr>
          <p:cNvPr id="4" name="Slide Number Placeholder 3"/>
          <p:cNvSpPr>
            <a:spLocks noGrp="1"/>
          </p:cNvSpPr>
          <p:nvPr>
            <p:ph type="sldNum" sz="quarter" idx="10"/>
          </p:nvPr>
        </p:nvSpPr>
        <p:spPr/>
        <p:txBody>
          <a:bodyPr/>
          <a:lstStyle/>
          <a:p>
            <a:fld id="{C13225A2-7D03-413E-BA3B-EF83054293A6}" type="slidenum">
              <a:rPr lang="en-US" smtClean="0"/>
              <a:t>18</a:t>
            </a:fld>
            <a:endParaRPr lang="en-US"/>
          </a:p>
        </p:txBody>
      </p:sp>
    </p:spTree>
    <p:extLst>
      <p:ext uri="{BB962C8B-B14F-4D97-AF65-F5344CB8AC3E}">
        <p14:creationId xmlns:p14="http://schemas.microsoft.com/office/powerpoint/2010/main" val="37821801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Here is an example of the Primary Filtering stage of the trip rate calculation selection process. As you can see, there is now a filtering option to include or exclude surveys that include (or exclude) a servicing vehicles count. By default all surveys are selected (which is the usual default in the selection process across the board), so it is down to users to decide whether they want to include or exclude sites with or without a servicing vehicles count. This may be of importance to users who want to undertake an average trip rate calculation of servicing vehicles, which requires that all surveys in a selected set included a servicing vehicles count, a standard principle that applies through each different type of TRICS count.</a:t>
            </a:r>
          </a:p>
        </p:txBody>
      </p:sp>
      <p:sp>
        <p:nvSpPr>
          <p:cNvPr id="4" name="Slide Number Placeholder 3"/>
          <p:cNvSpPr>
            <a:spLocks noGrp="1"/>
          </p:cNvSpPr>
          <p:nvPr>
            <p:ph type="sldNum" sz="quarter" idx="10"/>
          </p:nvPr>
        </p:nvSpPr>
        <p:spPr/>
        <p:txBody>
          <a:bodyPr/>
          <a:lstStyle/>
          <a:p>
            <a:fld id="{C13225A2-7D03-413E-BA3B-EF83054293A6}" type="slidenum">
              <a:rPr lang="en-US" smtClean="0"/>
              <a:t>19</a:t>
            </a:fld>
            <a:endParaRPr lang="en-US"/>
          </a:p>
        </p:txBody>
      </p:sp>
    </p:spTree>
    <p:extLst>
      <p:ext uri="{BB962C8B-B14F-4D97-AF65-F5344CB8AC3E}">
        <p14:creationId xmlns:p14="http://schemas.microsoft.com/office/powerpoint/2010/main" val="2454470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Firstly there is a bit of background on the guidance. It was first written back in around 2005. As the TRICS system was enhanced with new features continuing to be added, it had become important to provide some guidance on the best way to use and assess the system. The aim of it is to provide some good solid guidance for both those undertaking trip rate analyses using TRICS and those tasked with auditing such reports. It has always been a freely available document that can be downloaded and shared without limits, and we have always stressed that all users of TRICS should become familiar with it as soon as they start operating the system, as it contains much important information that assists our users to achieve a fuller understanding of TRICS. It should always be noted that the guidance has also been used and quoted right up to Public Inquiry level.</a:t>
            </a:r>
          </a:p>
        </p:txBody>
      </p:sp>
      <p:sp>
        <p:nvSpPr>
          <p:cNvPr id="4" name="Slide Number Placeholder 3"/>
          <p:cNvSpPr>
            <a:spLocks noGrp="1"/>
          </p:cNvSpPr>
          <p:nvPr>
            <p:ph type="sldNum" sz="quarter" idx="10"/>
          </p:nvPr>
        </p:nvSpPr>
        <p:spPr/>
        <p:txBody>
          <a:bodyPr/>
          <a:lstStyle/>
          <a:p>
            <a:fld id="{C13225A2-7D03-413E-BA3B-EF83054293A6}" type="slidenum">
              <a:rPr lang="en-US" smtClean="0"/>
              <a:t>2</a:t>
            </a:fld>
            <a:endParaRPr lang="en-US"/>
          </a:p>
        </p:txBody>
      </p:sp>
    </p:spTree>
    <p:extLst>
      <p:ext uri="{BB962C8B-B14F-4D97-AF65-F5344CB8AC3E}">
        <p14:creationId xmlns:p14="http://schemas.microsoft.com/office/powerpoint/2010/main" val="36797783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One important thing to note is that a servicing vehicles count is an extract of the “standard” TRICS vehicle count, and is not in addition to it. This means that all servicing cars, motorcycles, LGVs and OGVs would also be recorded in the standard counts of each corresponding vehicle type. There can sometimes be confusion about this, so we have added explanatory notes to provide clarification. You can also see in this example that there is an exclamation mark shown next to the servicing vehicles count filtering option, and when clicked on a note pops up that provides important guidance for users to note. What it says is that surveys where a servicing vehicles count took place are shown as “Included”, even if no actual servicing vehicle activity took place throughout such a survey. It also states that where surveys say a servicing vehicles count was not included, this of course does not mean that servicing activity did not take place, it’s just that it wasn’t able to be recorded (as it is not possible to correctly identify servicing activity at some of our surveys).</a:t>
            </a:r>
          </a:p>
        </p:txBody>
      </p:sp>
      <p:sp>
        <p:nvSpPr>
          <p:cNvPr id="4" name="Slide Number Placeholder 3"/>
          <p:cNvSpPr>
            <a:spLocks noGrp="1"/>
          </p:cNvSpPr>
          <p:nvPr>
            <p:ph type="sldNum" sz="quarter" idx="10"/>
          </p:nvPr>
        </p:nvSpPr>
        <p:spPr/>
        <p:txBody>
          <a:bodyPr/>
          <a:lstStyle/>
          <a:p>
            <a:fld id="{C13225A2-7D03-413E-BA3B-EF83054293A6}" type="slidenum">
              <a:rPr lang="en-US" smtClean="0"/>
              <a:t>20</a:t>
            </a:fld>
            <a:endParaRPr lang="en-US"/>
          </a:p>
        </p:txBody>
      </p:sp>
    </p:spTree>
    <p:extLst>
      <p:ext uri="{BB962C8B-B14F-4D97-AF65-F5344CB8AC3E}">
        <p14:creationId xmlns:p14="http://schemas.microsoft.com/office/powerpoint/2010/main" val="18759396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 end this presentation by reminding users that our TRICS Good Practice Guide is updated annually. This now takes place in the autumn of each year, with the revised document for the following year made available in TRICS for the December update of the system, which this year will be version 7.10.4. We also encourage everyone to have their say in the improvement of our guidance. Over the years the guidance has significantly expanded, and is now around twice the size that it was when it first appeared, so we welcome your ideas for future updates. Please get in touch with the TRICS team at any point should you have any suggestions, as your opinions over time have shaped our system and how we provide guidance to all of our users so that it can be used in the best way.</a:t>
            </a:r>
          </a:p>
        </p:txBody>
      </p:sp>
      <p:sp>
        <p:nvSpPr>
          <p:cNvPr id="4" name="Slide Number Placeholder 3"/>
          <p:cNvSpPr>
            <a:spLocks noGrp="1"/>
          </p:cNvSpPr>
          <p:nvPr>
            <p:ph type="sldNum" sz="quarter" idx="10"/>
          </p:nvPr>
        </p:nvSpPr>
        <p:spPr/>
        <p:txBody>
          <a:bodyPr/>
          <a:lstStyle/>
          <a:p>
            <a:fld id="{C13225A2-7D03-413E-BA3B-EF83054293A6}" type="slidenum">
              <a:rPr lang="en-US" smtClean="0"/>
              <a:t>21</a:t>
            </a:fld>
            <a:endParaRPr lang="en-US"/>
          </a:p>
        </p:txBody>
      </p:sp>
    </p:spTree>
    <p:extLst>
      <p:ext uri="{BB962C8B-B14F-4D97-AF65-F5344CB8AC3E}">
        <p14:creationId xmlns:p14="http://schemas.microsoft.com/office/powerpoint/2010/main" val="784364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Accessing the guidance is easy. You can do this in two ways. It can be accessed directly once you log on and operate TRICS, and you can see it in the screenshot here, with the button highlighted visible all the time when you are using TRICS. </a:t>
            </a:r>
          </a:p>
        </p:txBody>
      </p:sp>
      <p:sp>
        <p:nvSpPr>
          <p:cNvPr id="4" name="Slide Number Placeholder 3"/>
          <p:cNvSpPr>
            <a:spLocks noGrp="1"/>
          </p:cNvSpPr>
          <p:nvPr>
            <p:ph type="sldNum" sz="quarter" idx="5"/>
          </p:nvPr>
        </p:nvSpPr>
        <p:spPr/>
        <p:txBody>
          <a:bodyPr/>
          <a:lstStyle/>
          <a:p>
            <a:fld id="{C13225A2-7D03-413E-BA3B-EF83054293A6}" type="slidenum">
              <a:rPr lang="en-US" smtClean="0"/>
              <a:t>3</a:t>
            </a:fld>
            <a:endParaRPr lang="en-US"/>
          </a:p>
        </p:txBody>
      </p:sp>
    </p:spTree>
    <p:extLst>
      <p:ext uri="{BB962C8B-B14F-4D97-AF65-F5344CB8AC3E}">
        <p14:creationId xmlns:p14="http://schemas.microsoft.com/office/powerpoint/2010/main" val="3531884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second method to access the guidance (for perhaps those who do not have access to the database) is via our website at www.trics.org. All you need to do here is go to the “Training” option at the top of the screen and then select the Good Practice Guide, from where you can download it as a PDF (just as TRICS users can when using the system).</a:t>
            </a:r>
          </a:p>
        </p:txBody>
      </p:sp>
      <p:sp>
        <p:nvSpPr>
          <p:cNvPr id="4" name="Slide Number Placeholder 3"/>
          <p:cNvSpPr>
            <a:spLocks noGrp="1"/>
          </p:cNvSpPr>
          <p:nvPr>
            <p:ph type="sldNum" sz="quarter" idx="5"/>
          </p:nvPr>
        </p:nvSpPr>
        <p:spPr/>
        <p:txBody>
          <a:bodyPr/>
          <a:lstStyle/>
          <a:p>
            <a:fld id="{C13225A2-7D03-413E-BA3B-EF83054293A6}" type="slidenum">
              <a:rPr lang="en-US" smtClean="0"/>
              <a:t>4</a:t>
            </a:fld>
            <a:endParaRPr lang="en-US"/>
          </a:p>
        </p:txBody>
      </p:sp>
    </p:spTree>
    <p:extLst>
      <p:ext uri="{BB962C8B-B14F-4D97-AF65-F5344CB8AC3E}">
        <p14:creationId xmlns:p14="http://schemas.microsoft.com/office/powerpoint/2010/main" val="3484556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 can now provide a brief overview of the Good Practice Guide. It is of course fully endorsed by TRICS Consortium Limited, with the aim being to encourage the use of good practice in operating and auditing the system and its results. As TRICS has been continuously improved, with new features and selection options added, it has in turn become far more flexible than in its early days. This means that it can be the case that two people attempting to undertake the same trip generation analysis could potentially end up with different results, due to the fact that ideas of selection criteria and ranges etc may differ. It should be borne in mind that, should it be considered that good practice has been used by both practitioners, both sets of results could be deemed acceptable. This displays a fundamental principle of TRICS – that it can provide a range, not an exact prediction, and it something that every user needs to fully understand. There are many areas throughout the trip rate calculation selection process that require care and attention through the application of good practice, and this is what our guidance can assist with.</a:t>
            </a:r>
          </a:p>
        </p:txBody>
      </p:sp>
      <p:sp>
        <p:nvSpPr>
          <p:cNvPr id="4" name="Slide Number Placeholder 3"/>
          <p:cNvSpPr>
            <a:spLocks noGrp="1"/>
          </p:cNvSpPr>
          <p:nvPr>
            <p:ph type="sldNum" sz="quarter" idx="10"/>
          </p:nvPr>
        </p:nvSpPr>
        <p:spPr/>
        <p:txBody>
          <a:bodyPr/>
          <a:lstStyle/>
          <a:p>
            <a:fld id="{C13225A2-7D03-413E-BA3B-EF83054293A6}" type="slidenum">
              <a:rPr lang="en-US" smtClean="0"/>
              <a:t>5</a:t>
            </a:fld>
            <a:endParaRPr lang="en-US"/>
          </a:p>
        </p:txBody>
      </p:sp>
    </p:spTree>
    <p:extLst>
      <p:ext uri="{BB962C8B-B14F-4D97-AF65-F5344CB8AC3E}">
        <p14:creationId xmlns:p14="http://schemas.microsoft.com/office/powerpoint/2010/main" val="2078785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One important thing to note is that selection and inclusion criteria needs to be agreed at an early stage in the process, and users need to avoid attempting to “fit” trip rates into pre-determined assumptions or preferences. Diligent application of agreed selection criteria will help to avoid the latter, which constitutes bad practice in the use of our system. Our users are also responsible for ensuring clarity in the provision of details as to how their trip rate results were arrived at, through explaining all processes and selections that were undertaken, rather than just providing the final numbers in their reports. Such an audit trail represents good practice, and can avoid potential problems and challenges further down the line. The principles of our guidance apply to both vehicular and multi-modal trip generation analysis, and it is also important to note that the guidance has been widely used to reinforce the reliability of data in reports, as in the event of dispute it would very likely be the party that has applied good practice in the best way that will be favoured. </a:t>
            </a:r>
          </a:p>
        </p:txBody>
      </p:sp>
      <p:sp>
        <p:nvSpPr>
          <p:cNvPr id="4" name="Slide Number Placeholder 3"/>
          <p:cNvSpPr>
            <a:spLocks noGrp="1"/>
          </p:cNvSpPr>
          <p:nvPr>
            <p:ph type="sldNum" sz="quarter" idx="10"/>
          </p:nvPr>
        </p:nvSpPr>
        <p:spPr/>
        <p:txBody>
          <a:bodyPr/>
          <a:lstStyle/>
          <a:p>
            <a:fld id="{C13225A2-7D03-413E-BA3B-EF83054293A6}" type="slidenum">
              <a:rPr lang="en-US" smtClean="0"/>
              <a:t>6</a:t>
            </a:fld>
            <a:endParaRPr lang="en-US"/>
          </a:p>
        </p:txBody>
      </p:sp>
    </p:spTree>
    <p:extLst>
      <p:ext uri="{BB962C8B-B14F-4D97-AF65-F5344CB8AC3E}">
        <p14:creationId xmlns:p14="http://schemas.microsoft.com/office/powerpoint/2010/main" val="1703774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following three slides briefly list the sections of the 2023 TRICS Good Practice Guide. I have provided the first section (the overview of the guidance), so here are the specific guidance topics through the document. It starts with using the most up to date version of TRICS and archived versions, noting that TRICS is updated every three months. Understanding the definitions of the many TRICS land use sub-categories within the database follows, and then site selection by region, location type and other data fields, particularly referencing a TRICS technical analysis of trip generation by region compared to location type which provides some very important guidance showing that location types show firm variations whilst regional selection does not. The use of comment boxes within individual TRICS sites is next, followed by the understanding of trip rate calculation parameter definitions such as GFA, Dwellings, Site Area, etc. An important section on how TRICS defines Gross Floor Area is next, followed by the method of the trip rate calculation process.</a:t>
            </a:r>
          </a:p>
        </p:txBody>
      </p:sp>
      <p:sp>
        <p:nvSpPr>
          <p:cNvPr id="4" name="Slide Number Placeholder 3"/>
          <p:cNvSpPr>
            <a:spLocks noGrp="1"/>
          </p:cNvSpPr>
          <p:nvPr>
            <p:ph type="sldNum" sz="quarter" idx="10"/>
          </p:nvPr>
        </p:nvSpPr>
        <p:spPr/>
        <p:txBody>
          <a:bodyPr/>
          <a:lstStyle/>
          <a:p>
            <a:fld id="{C13225A2-7D03-413E-BA3B-EF83054293A6}" type="slidenum">
              <a:rPr lang="en-US" smtClean="0"/>
              <a:t>7</a:t>
            </a:fld>
            <a:endParaRPr lang="en-US"/>
          </a:p>
        </p:txBody>
      </p:sp>
    </p:spTree>
    <p:extLst>
      <p:ext uri="{BB962C8B-B14F-4D97-AF65-F5344CB8AC3E}">
        <p14:creationId xmlns:p14="http://schemas.microsoft.com/office/powerpoint/2010/main" val="2956750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use of older TRICS data is next (and it needs to be noted that data has been added to the system for over 30 years now), and this is followed by guidance on seasonal variation in terms of trip generation, and then information on peak hours and days. As mentioned before, avoiding pre-determined “preferred” trip rates through correctly identifying selection criteria prior to the trip rate calculation process being undertaken is the next section, and this is followed by a section on representative sample sizes and the cross testing facility, which allows users to compare mean average trip rate calculations with median figures in rank order lists where sites are compared like-for-like in terms of relative trip rate intensity (with some further guidance on how the percentage of variation figure obtained through the cross test should be studied). Then there is information on re-surveys and multiple surveys (as you can see that numerous sites in the database have been surveyed on more than one occasion), followed by an important section on weighting factors in trip rate calculation results and the manual deselection of sites (and the implications of this). Then we have a section on trip rates and the limits of extrapolation (covering the “Estimate” feature on the trip rate calculation results screen).</a:t>
            </a:r>
          </a:p>
        </p:txBody>
      </p:sp>
      <p:sp>
        <p:nvSpPr>
          <p:cNvPr id="4" name="Slide Number Placeholder 3"/>
          <p:cNvSpPr>
            <a:spLocks noGrp="1"/>
          </p:cNvSpPr>
          <p:nvPr>
            <p:ph type="sldNum" sz="quarter" idx="10"/>
          </p:nvPr>
        </p:nvSpPr>
        <p:spPr/>
        <p:txBody>
          <a:bodyPr/>
          <a:lstStyle/>
          <a:p>
            <a:fld id="{C13225A2-7D03-413E-BA3B-EF83054293A6}" type="slidenum">
              <a:rPr lang="en-US" smtClean="0"/>
              <a:t>8</a:t>
            </a:fld>
            <a:endParaRPr lang="en-US"/>
          </a:p>
        </p:txBody>
      </p:sp>
    </p:spTree>
    <p:extLst>
      <p:ext uri="{BB962C8B-B14F-4D97-AF65-F5344CB8AC3E}">
        <p14:creationId xmlns:p14="http://schemas.microsoft.com/office/powerpoint/2010/main" val="3042954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There is some information on mixed use sites in TRICS, where there is more than one development type present, followed by the understanding of the definitions of the many count types in TRICS surveys, including both vehicular and non-vehicular counts. Following this there are two sections on understanding the vehicle occupants and servicing vehicles counts, the latter of which was first introduced in 2014 for Greater London surveys and has since been extended to all regions of TRICS data collection. A very important section then covers the correct presentation of trip rates and methods, as it is vital that those presenting reports make it very clear how their trip generation results were arrived at, this being a fundamental part of good practice. The final two sections cover the Standardised Assessment Methodology (SAM) surveys which are surveys specifically commissioned by clients, and how good practice relates to these, and independently managed TRICS-compliant surveys and the provision of the survey data to TRICS for input and validation testing. </a:t>
            </a:r>
          </a:p>
        </p:txBody>
      </p:sp>
      <p:sp>
        <p:nvSpPr>
          <p:cNvPr id="4" name="Slide Number Placeholder 3"/>
          <p:cNvSpPr>
            <a:spLocks noGrp="1"/>
          </p:cNvSpPr>
          <p:nvPr>
            <p:ph type="sldNum" sz="quarter" idx="10"/>
          </p:nvPr>
        </p:nvSpPr>
        <p:spPr/>
        <p:txBody>
          <a:bodyPr/>
          <a:lstStyle/>
          <a:p>
            <a:fld id="{C13225A2-7D03-413E-BA3B-EF83054293A6}" type="slidenum">
              <a:rPr lang="en-US" smtClean="0"/>
              <a:t>9</a:t>
            </a:fld>
            <a:endParaRPr lang="en-US"/>
          </a:p>
        </p:txBody>
      </p:sp>
    </p:spTree>
    <p:extLst>
      <p:ext uri="{BB962C8B-B14F-4D97-AF65-F5344CB8AC3E}">
        <p14:creationId xmlns:p14="http://schemas.microsoft.com/office/powerpoint/2010/main" val="30180327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64493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6/20/2023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24674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6/20/2023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959803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6/20/2023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pPr/>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293063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6/20/2023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04353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6/20/2023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86439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pPr/>
              <a:t>6/20/2023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28317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768760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48A87A34-81AB-432B-8DAE-1953F412C126}" type="datetimeFigureOut">
              <a:rPr lang="en-US" smtClean="0"/>
              <a:t>6/20/2023</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445551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21635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6/20/2023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439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6/20/2023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69501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6/20/2023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88304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6/20/2023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25369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48A87A34-81AB-432B-8DAE-1953F412C126}" type="datetimeFigureOut">
              <a:rPr lang="en-US" smtClean="0"/>
              <a:t>6/20/2023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54347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6/20/2023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96791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6/20/2023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68618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6/20/2023</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49556317"/>
      </p:ext>
    </p:extLst>
  </p:cSld>
  <p:clrMap bg1="dk1" tx1="lt1" bg2="dk2" tx2="lt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 id="2147483970" r:id="rId12"/>
    <p:sldLayoutId id="2147483971" r:id="rId13"/>
    <p:sldLayoutId id="2147483972" r:id="rId14"/>
    <p:sldLayoutId id="2147483973" r:id="rId15"/>
    <p:sldLayoutId id="2147483974" r:id="rId16"/>
    <p:sldLayoutId id="2147483975"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8346" y="2733709"/>
            <a:ext cx="8466110" cy="1373070"/>
          </a:xfrm>
        </p:spPr>
        <p:txBody>
          <a:bodyPr>
            <a:normAutofit/>
          </a:bodyPr>
          <a:lstStyle/>
          <a:p>
            <a:r>
              <a:rPr lang="en-GB" sz="3600" dirty="0"/>
              <a:t>THE 2023 TRICS GOOD PRACTICE GUIDE</a:t>
            </a:r>
            <a:endParaRPr lang="en-US" sz="3600" dirty="0"/>
          </a:p>
        </p:txBody>
      </p:sp>
      <p:sp>
        <p:nvSpPr>
          <p:cNvPr id="3" name="Subtitle 2"/>
          <p:cNvSpPr>
            <a:spLocks noGrp="1"/>
          </p:cNvSpPr>
          <p:nvPr>
            <p:ph type="subTitle" idx="1"/>
          </p:nvPr>
        </p:nvSpPr>
        <p:spPr/>
        <p:txBody>
          <a:bodyPr/>
          <a:lstStyle/>
          <a:p>
            <a:r>
              <a:rPr lang="en-GB" dirty="0"/>
              <a:t>MIKE GREEN, SURREY COUNTY COUNCIL</a:t>
            </a:r>
            <a:endParaRPr lang="en-US" dirty="0"/>
          </a:p>
        </p:txBody>
      </p:sp>
      <p:pic>
        <p:nvPicPr>
          <p:cNvPr id="4" name="Picture 3">
            <a:extLst>
              <a:ext uri="{FF2B5EF4-FFF2-40B4-BE49-F238E27FC236}">
                <a16:creationId xmlns:a16="http://schemas.microsoft.com/office/drawing/2014/main" id="{91B1DC3F-621D-4911-BC06-E5F7CC048C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917" y="81740"/>
            <a:ext cx="1138695" cy="1354424"/>
          </a:xfrm>
          <a:prstGeom prst="rect">
            <a:avLst/>
          </a:prstGeom>
        </p:spPr>
      </p:pic>
    </p:spTree>
    <p:extLst>
      <p:ext uri="{BB962C8B-B14F-4D97-AF65-F5344CB8AC3E}">
        <p14:creationId xmlns:p14="http://schemas.microsoft.com/office/powerpoint/2010/main" val="1888121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CHANGES AND ADDITIONS FOR 2023</a:t>
            </a:r>
            <a:endParaRPr lang="en-US" dirty="0"/>
          </a:p>
        </p:txBody>
      </p:sp>
      <p:sp>
        <p:nvSpPr>
          <p:cNvPr id="3" name="Content Placeholder 2"/>
          <p:cNvSpPr>
            <a:spLocks noGrp="1"/>
          </p:cNvSpPr>
          <p:nvPr>
            <p:ph idx="1"/>
          </p:nvPr>
        </p:nvSpPr>
        <p:spPr>
          <a:xfrm>
            <a:off x="680321" y="2336873"/>
            <a:ext cx="8846738" cy="4051570"/>
          </a:xfrm>
        </p:spPr>
        <p:txBody>
          <a:bodyPr>
            <a:normAutofit/>
          </a:bodyPr>
          <a:lstStyle/>
          <a:p>
            <a:r>
              <a:rPr lang="en-GB" dirty="0"/>
              <a:t>Change to TRICS location type compatibility (Free Standing and Neighbourhood Centre types).</a:t>
            </a:r>
          </a:p>
          <a:p>
            <a:r>
              <a:rPr lang="en-GB" dirty="0"/>
              <a:t>Weighting factors and surveys undertaken during times of Covid-19 restrictions.</a:t>
            </a:r>
          </a:p>
          <a:p>
            <a:r>
              <a:rPr lang="en-GB" dirty="0"/>
              <a:t>Clarifications on the Vehicle Occupants count for school surveys.</a:t>
            </a:r>
          </a:p>
          <a:p>
            <a:r>
              <a:rPr lang="en-GB" dirty="0"/>
              <a:t>Piloting of Servicing Vehicles counts for traffic-only surveys and the facility for filtering sites that include Servicing Vehicles counts.</a:t>
            </a:r>
          </a:p>
        </p:txBody>
      </p:sp>
      <p:pic>
        <p:nvPicPr>
          <p:cNvPr id="4" name="Picture 3">
            <a:extLst>
              <a:ext uri="{FF2B5EF4-FFF2-40B4-BE49-F238E27FC236}">
                <a16:creationId xmlns:a16="http://schemas.microsoft.com/office/drawing/2014/main" id="{24BE1DBF-8C93-4655-B42F-D8B3BEAE4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917" y="81740"/>
            <a:ext cx="1138695" cy="1354424"/>
          </a:xfrm>
          <a:prstGeom prst="rect">
            <a:avLst/>
          </a:prstGeom>
        </p:spPr>
      </p:pic>
    </p:spTree>
    <p:extLst>
      <p:ext uri="{BB962C8B-B14F-4D97-AF65-F5344CB8AC3E}">
        <p14:creationId xmlns:p14="http://schemas.microsoft.com/office/powerpoint/2010/main" val="3344711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CHANGE TO LOCATION TYPE COMPATIBILITY</a:t>
            </a:r>
            <a:endParaRPr lang="en-US" dirty="0"/>
          </a:p>
        </p:txBody>
      </p:sp>
      <p:sp>
        <p:nvSpPr>
          <p:cNvPr id="3" name="Content Placeholder 2"/>
          <p:cNvSpPr>
            <a:spLocks noGrp="1"/>
          </p:cNvSpPr>
          <p:nvPr>
            <p:ph idx="1"/>
          </p:nvPr>
        </p:nvSpPr>
        <p:spPr>
          <a:xfrm>
            <a:off x="680320" y="2336873"/>
            <a:ext cx="9859993" cy="4051570"/>
          </a:xfrm>
        </p:spPr>
        <p:txBody>
          <a:bodyPr>
            <a:normAutofit/>
          </a:bodyPr>
          <a:lstStyle/>
          <a:p>
            <a:r>
              <a:rPr lang="en-GB" dirty="0"/>
              <a:t>Possible compatibility between Free Standing and Neighbourhood Centre TRICS main location types.</a:t>
            </a:r>
          </a:p>
          <a:p>
            <a:r>
              <a:rPr lang="en-GB" dirty="0"/>
              <a:t>This can only apply if the sub-type of a Neighbourhood Centre site is Village.</a:t>
            </a:r>
          </a:p>
          <a:p>
            <a:r>
              <a:rPr lang="en-GB" dirty="0"/>
              <a:t>TRICS system was updated in December 2022.</a:t>
            </a:r>
          </a:p>
          <a:p>
            <a:r>
              <a:rPr lang="en-GB" dirty="0"/>
              <a:t>Revised compatibility table available within Primary Filtering stage of the selection process.</a:t>
            </a:r>
          </a:p>
          <a:p>
            <a:r>
              <a:rPr lang="en-GB" dirty="0"/>
              <a:t>Paragraph 4.14 in the Good Practice Guide for reference.</a:t>
            </a:r>
          </a:p>
        </p:txBody>
      </p:sp>
      <p:pic>
        <p:nvPicPr>
          <p:cNvPr id="4" name="Picture 3">
            <a:extLst>
              <a:ext uri="{FF2B5EF4-FFF2-40B4-BE49-F238E27FC236}">
                <a16:creationId xmlns:a16="http://schemas.microsoft.com/office/drawing/2014/main" id="{24BE1DBF-8C93-4655-B42F-D8B3BEAE4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917" y="81740"/>
            <a:ext cx="1138695" cy="1354424"/>
          </a:xfrm>
          <a:prstGeom prst="rect">
            <a:avLst/>
          </a:prstGeom>
        </p:spPr>
      </p:pic>
    </p:spTree>
    <p:extLst>
      <p:ext uri="{BB962C8B-B14F-4D97-AF65-F5344CB8AC3E}">
        <p14:creationId xmlns:p14="http://schemas.microsoft.com/office/powerpoint/2010/main" val="2308152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FREE STANDING AND NEIGHBOURHOOD CENTRE LOCATION TYPES</a:t>
            </a:r>
            <a:endParaRPr lang="en-US" dirty="0"/>
          </a:p>
        </p:txBody>
      </p:sp>
      <p:pic>
        <p:nvPicPr>
          <p:cNvPr id="4" name="Picture 3">
            <a:extLst>
              <a:ext uri="{FF2B5EF4-FFF2-40B4-BE49-F238E27FC236}">
                <a16:creationId xmlns:a16="http://schemas.microsoft.com/office/drawing/2014/main" id="{24BE1DBF-8C93-4655-B42F-D8B3BEAE4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917" y="81740"/>
            <a:ext cx="1138695" cy="1354424"/>
          </a:xfrm>
          <a:prstGeom prst="rect">
            <a:avLst/>
          </a:prstGeom>
        </p:spPr>
      </p:pic>
      <p:pic>
        <p:nvPicPr>
          <p:cNvPr id="8" name="Picture 7">
            <a:extLst>
              <a:ext uri="{FF2B5EF4-FFF2-40B4-BE49-F238E27FC236}">
                <a16:creationId xmlns:a16="http://schemas.microsoft.com/office/drawing/2014/main" id="{2F3D3818-35B6-FAFE-CACA-2327F5D1D988}"/>
              </a:ext>
            </a:extLst>
          </p:cNvPr>
          <p:cNvPicPr>
            <a:picLocks noChangeAspect="1"/>
          </p:cNvPicPr>
          <p:nvPr/>
        </p:nvPicPr>
        <p:blipFill>
          <a:blip r:embed="rId4"/>
          <a:stretch>
            <a:fillRect/>
          </a:stretch>
        </p:blipFill>
        <p:spPr>
          <a:xfrm>
            <a:off x="119388" y="2750492"/>
            <a:ext cx="7413399" cy="3354280"/>
          </a:xfrm>
          <a:prstGeom prst="rect">
            <a:avLst/>
          </a:prstGeom>
        </p:spPr>
      </p:pic>
      <p:pic>
        <p:nvPicPr>
          <p:cNvPr id="10" name="Picture 9">
            <a:extLst>
              <a:ext uri="{FF2B5EF4-FFF2-40B4-BE49-F238E27FC236}">
                <a16:creationId xmlns:a16="http://schemas.microsoft.com/office/drawing/2014/main" id="{DBFDA33B-4D70-9D02-73FE-4204FD5C5C13}"/>
              </a:ext>
            </a:extLst>
          </p:cNvPr>
          <p:cNvPicPr>
            <a:picLocks noChangeAspect="1"/>
          </p:cNvPicPr>
          <p:nvPr/>
        </p:nvPicPr>
        <p:blipFill>
          <a:blip r:embed="rId5"/>
          <a:stretch>
            <a:fillRect/>
          </a:stretch>
        </p:blipFill>
        <p:spPr>
          <a:xfrm>
            <a:off x="7698259" y="2598458"/>
            <a:ext cx="4374353" cy="3658347"/>
          </a:xfrm>
          <a:prstGeom prst="rect">
            <a:avLst/>
          </a:prstGeom>
        </p:spPr>
      </p:pic>
    </p:spTree>
    <p:extLst>
      <p:ext uri="{BB962C8B-B14F-4D97-AF65-F5344CB8AC3E}">
        <p14:creationId xmlns:p14="http://schemas.microsoft.com/office/powerpoint/2010/main" val="747806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WEIGHTING FACTORS AND COVID-19</a:t>
            </a:r>
            <a:endParaRPr lang="en-US" dirty="0"/>
          </a:p>
        </p:txBody>
      </p:sp>
      <p:sp>
        <p:nvSpPr>
          <p:cNvPr id="3" name="Content Placeholder 2"/>
          <p:cNvSpPr>
            <a:spLocks noGrp="1"/>
          </p:cNvSpPr>
          <p:nvPr>
            <p:ph idx="1"/>
          </p:nvPr>
        </p:nvSpPr>
        <p:spPr>
          <a:xfrm>
            <a:off x="680320" y="2336873"/>
            <a:ext cx="9613861" cy="4051570"/>
          </a:xfrm>
        </p:spPr>
        <p:txBody>
          <a:bodyPr>
            <a:normAutofit/>
          </a:bodyPr>
          <a:lstStyle/>
          <a:p>
            <a:r>
              <a:rPr lang="en-GB" dirty="0"/>
              <a:t>New paragraph discusses surveys undertaken at times of Covid-19 restrictions (short of lockdowns).</a:t>
            </a:r>
          </a:p>
          <a:p>
            <a:r>
              <a:rPr lang="en-GB" dirty="0"/>
              <a:t>Covid-19 restrictions are not broken down into various levels in TRICS.</a:t>
            </a:r>
          </a:p>
          <a:p>
            <a:r>
              <a:rPr lang="en-GB" dirty="0"/>
              <a:t>TRICS offers no guidance on the inclusion or exclusion of surveys at times of restrictions (it is open to the professional judgement of users).</a:t>
            </a:r>
          </a:p>
          <a:p>
            <a:r>
              <a:rPr lang="en-GB" dirty="0"/>
              <a:t>The system does highlight such surveys for the benefit of users.</a:t>
            </a:r>
          </a:p>
          <a:p>
            <a:r>
              <a:rPr lang="en-GB" dirty="0"/>
              <a:t>Paragraph 15.6 in the Good Practice Guide for reference.</a:t>
            </a:r>
          </a:p>
          <a:p>
            <a:endParaRPr lang="en-GB" dirty="0"/>
          </a:p>
          <a:p>
            <a:endParaRPr lang="en-GB" dirty="0"/>
          </a:p>
        </p:txBody>
      </p:sp>
      <p:pic>
        <p:nvPicPr>
          <p:cNvPr id="4" name="Picture 3">
            <a:extLst>
              <a:ext uri="{FF2B5EF4-FFF2-40B4-BE49-F238E27FC236}">
                <a16:creationId xmlns:a16="http://schemas.microsoft.com/office/drawing/2014/main" id="{24BE1DBF-8C93-4655-B42F-D8B3BEAE4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917" y="81740"/>
            <a:ext cx="1138695" cy="1354424"/>
          </a:xfrm>
          <a:prstGeom prst="rect">
            <a:avLst/>
          </a:prstGeom>
        </p:spPr>
      </p:pic>
    </p:spTree>
    <p:extLst>
      <p:ext uri="{BB962C8B-B14F-4D97-AF65-F5344CB8AC3E}">
        <p14:creationId xmlns:p14="http://schemas.microsoft.com/office/powerpoint/2010/main" val="2795607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IDENTIFCATION OF TRICS SURVEYS DURING COVID-19 RESTRICTIONS IN SITE LISTS</a:t>
            </a:r>
            <a:endParaRPr lang="en-US" dirty="0"/>
          </a:p>
        </p:txBody>
      </p:sp>
      <p:pic>
        <p:nvPicPr>
          <p:cNvPr id="4" name="Picture 3">
            <a:extLst>
              <a:ext uri="{FF2B5EF4-FFF2-40B4-BE49-F238E27FC236}">
                <a16:creationId xmlns:a16="http://schemas.microsoft.com/office/drawing/2014/main" id="{24BE1DBF-8C93-4655-B42F-D8B3BEAE4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917" y="81740"/>
            <a:ext cx="1138695" cy="1354424"/>
          </a:xfrm>
          <a:prstGeom prst="rect">
            <a:avLst/>
          </a:prstGeom>
        </p:spPr>
      </p:pic>
      <p:pic>
        <p:nvPicPr>
          <p:cNvPr id="8" name="Picture 7">
            <a:extLst>
              <a:ext uri="{FF2B5EF4-FFF2-40B4-BE49-F238E27FC236}">
                <a16:creationId xmlns:a16="http://schemas.microsoft.com/office/drawing/2014/main" id="{599D7750-4A16-C234-D6D6-AABE00058152}"/>
              </a:ext>
            </a:extLst>
          </p:cNvPr>
          <p:cNvPicPr>
            <a:picLocks noChangeAspect="1"/>
          </p:cNvPicPr>
          <p:nvPr/>
        </p:nvPicPr>
        <p:blipFill>
          <a:blip r:embed="rId4"/>
          <a:stretch>
            <a:fillRect/>
          </a:stretch>
        </p:blipFill>
        <p:spPr>
          <a:xfrm>
            <a:off x="250101" y="2442617"/>
            <a:ext cx="11691797" cy="4007610"/>
          </a:xfrm>
          <a:prstGeom prst="rect">
            <a:avLst/>
          </a:prstGeom>
        </p:spPr>
      </p:pic>
    </p:spTree>
    <p:extLst>
      <p:ext uri="{BB962C8B-B14F-4D97-AF65-F5344CB8AC3E}">
        <p14:creationId xmlns:p14="http://schemas.microsoft.com/office/powerpoint/2010/main" val="2970166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NOTE ON COVID-19 RESTRICTIONS WITHIN INDIVIDUAL SITES</a:t>
            </a:r>
            <a:endParaRPr lang="en-US" dirty="0"/>
          </a:p>
        </p:txBody>
      </p:sp>
      <p:pic>
        <p:nvPicPr>
          <p:cNvPr id="4" name="Picture 3">
            <a:extLst>
              <a:ext uri="{FF2B5EF4-FFF2-40B4-BE49-F238E27FC236}">
                <a16:creationId xmlns:a16="http://schemas.microsoft.com/office/drawing/2014/main" id="{24BE1DBF-8C93-4655-B42F-D8B3BEAE4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917" y="81740"/>
            <a:ext cx="1138695" cy="1354424"/>
          </a:xfrm>
          <a:prstGeom prst="rect">
            <a:avLst/>
          </a:prstGeom>
        </p:spPr>
      </p:pic>
      <p:pic>
        <p:nvPicPr>
          <p:cNvPr id="5" name="Picture 4">
            <a:extLst>
              <a:ext uri="{FF2B5EF4-FFF2-40B4-BE49-F238E27FC236}">
                <a16:creationId xmlns:a16="http://schemas.microsoft.com/office/drawing/2014/main" id="{D4A8273E-CC00-34A0-7ACF-7E90921556B7}"/>
              </a:ext>
            </a:extLst>
          </p:cNvPr>
          <p:cNvPicPr>
            <a:picLocks noChangeAspect="1"/>
          </p:cNvPicPr>
          <p:nvPr/>
        </p:nvPicPr>
        <p:blipFill>
          <a:blip r:embed="rId4"/>
          <a:stretch>
            <a:fillRect/>
          </a:stretch>
        </p:blipFill>
        <p:spPr>
          <a:xfrm>
            <a:off x="319084" y="2141143"/>
            <a:ext cx="9814449" cy="4507326"/>
          </a:xfrm>
          <a:prstGeom prst="rect">
            <a:avLst/>
          </a:prstGeom>
        </p:spPr>
      </p:pic>
    </p:spTree>
    <p:extLst>
      <p:ext uri="{BB962C8B-B14F-4D97-AF65-F5344CB8AC3E}">
        <p14:creationId xmlns:p14="http://schemas.microsoft.com/office/powerpoint/2010/main" val="2981219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SURVEYS DURING COVID-19 RESTRICTIONS INCLUDED IN SELECTED SITES</a:t>
            </a:r>
            <a:endParaRPr lang="en-US" dirty="0"/>
          </a:p>
        </p:txBody>
      </p:sp>
      <p:pic>
        <p:nvPicPr>
          <p:cNvPr id="4" name="Picture 3">
            <a:extLst>
              <a:ext uri="{FF2B5EF4-FFF2-40B4-BE49-F238E27FC236}">
                <a16:creationId xmlns:a16="http://schemas.microsoft.com/office/drawing/2014/main" id="{24BE1DBF-8C93-4655-B42F-D8B3BEAE4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917" y="81740"/>
            <a:ext cx="1138695" cy="1354424"/>
          </a:xfrm>
          <a:prstGeom prst="rect">
            <a:avLst/>
          </a:prstGeom>
        </p:spPr>
      </p:pic>
      <p:pic>
        <p:nvPicPr>
          <p:cNvPr id="6" name="Picture 5">
            <a:extLst>
              <a:ext uri="{FF2B5EF4-FFF2-40B4-BE49-F238E27FC236}">
                <a16:creationId xmlns:a16="http://schemas.microsoft.com/office/drawing/2014/main" id="{A4673894-C2C0-B882-F29C-295BEF6E57F4}"/>
              </a:ext>
            </a:extLst>
          </p:cNvPr>
          <p:cNvPicPr>
            <a:picLocks noChangeAspect="1"/>
          </p:cNvPicPr>
          <p:nvPr/>
        </p:nvPicPr>
        <p:blipFill>
          <a:blip r:embed="rId4"/>
          <a:stretch>
            <a:fillRect/>
          </a:stretch>
        </p:blipFill>
        <p:spPr>
          <a:xfrm>
            <a:off x="834923" y="2137720"/>
            <a:ext cx="8747640" cy="4584356"/>
          </a:xfrm>
          <a:prstGeom prst="rect">
            <a:avLst/>
          </a:prstGeom>
        </p:spPr>
      </p:pic>
    </p:spTree>
    <p:extLst>
      <p:ext uri="{BB962C8B-B14F-4D97-AF65-F5344CB8AC3E}">
        <p14:creationId xmlns:p14="http://schemas.microsoft.com/office/powerpoint/2010/main" val="2295834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VEHICLE OCCUPANTS AT SCHOOL SURVEYS</a:t>
            </a:r>
            <a:endParaRPr lang="en-US" dirty="0"/>
          </a:p>
        </p:txBody>
      </p:sp>
      <p:sp>
        <p:nvSpPr>
          <p:cNvPr id="3" name="Content Placeholder 2"/>
          <p:cNvSpPr>
            <a:spLocks noGrp="1"/>
          </p:cNvSpPr>
          <p:nvPr>
            <p:ph idx="1"/>
          </p:nvPr>
        </p:nvSpPr>
        <p:spPr>
          <a:xfrm>
            <a:off x="680320" y="2336873"/>
            <a:ext cx="9736425" cy="4051570"/>
          </a:xfrm>
        </p:spPr>
        <p:txBody>
          <a:bodyPr>
            <a:normAutofit/>
          </a:bodyPr>
          <a:lstStyle/>
          <a:p>
            <a:r>
              <a:rPr lang="en-GB" dirty="0"/>
              <a:t>2022 guidance provided detail on how Vehicle Occupants counts are recorded at school surveys.</a:t>
            </a:r>
          </a:p>
          <a:p>
            <a:r>
              <a:rPr lang="en-GB" dirty="0"/>
              <a:t>Only parents who physically drive into and out of sites are included as Vehicle Occupants, with children always included. </a:t>
            </a:r>
          </a:p>
          <a:p>
            <a:r>
              <a:rPr lang="en-GB" dirty="0"/>
              <a:t>The key clarification in the guidance for 2023 is if they park off-site but visit the school for a meeting or event then they ARE included as Vehicle Occupants.</a:t>
            </a:r>
          </a:p>
          <a:p>
            <a:r>
              <a:rPr lang="en-GB" dirty="0"/>
              <a:t>Paragraph 19.12 in the Good Practice Guide for reference.</a:t>
            </a:r>
          </a:p>
          <a:p>
            <a:endParaRPr lang="en-GB" dirty="0"/>
          </a:p>
        </p:txBody>
      </p:sp>
      <p:pic>
        <p:nvPicPr>
          <p:cNvPr id="4" name="Picture 3">
            <a:extLst>
              <a:ext uri="{FF2B5EF4-FFF2-40B4-BE49-F238E27FC236}">
                <a16:creationId xmlns:a16="http://schemas.microsoft.com/office/drawing/2014/main" id="{24BE1DBF-8C93-4655-B42F-D8B3BEAE4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917" y="81740"/>
            <a:ext cx="1138695" cy="1354424"/>
          </a:xfrm>
          <a:prstGeom prst="rect">
            <a:avLst/>
          </a:prstGeom>
        </p:spPr>
      </p:pic>
    </p:spTree>
    <p:extLst>
      <p:ext uri="{BB962C8B-B14F-4D97-AF65-F5344CB8AC3E}">
        <p14:creationId xmlns:p14="http://schemas.microsoft.com/office/powerpoint/2010/main" val="786235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SERVICING VEHICLES AT TRAFFIC-ONLY SURVEYS AND NEW FILTERING OPTION</a:t>
            </a:r>
            <a:endParaRPr lang="en-US" dirty="0"/>
          </a:p>
        </p:txBody>
      </p:sp>
      <p:sp>
        <p:nvSpPr>
          <p:cNvPr id="3" name="Content Placeholder 2"/>
          <p:cNvSpPr>
            <a:spLocks noGrp="1"/>
          </p:cNvSpPr>
          <p:nvPr>
            <p:ph idx="1"/>
          </p:nvPr>
        </p:nvSpPr>
        <p:spPr>
          <a:xfrm>
            <a:off x="680321" y="2336873"/>
            <a:ext cx="9613860" cy="4051570"/>
          </a:xfrm>
        </p:spPr>
        <p:txBody>
          <a:bodyPr>
            <a:normAutofit/>
          </a:bodyPr>
          <a:lstStyle/>
          <a:p>
            <a:r>
              <a:rPr lang="en-GB" dirty="0"/>
              <a:t>Servicing Vehicle counts first introduced for some multi-modal surveys in 2014.</a:t>
            </a:r>
          </a:p>
          <a:p>
            <a:r>
              <a:rPr lang="en-GB" dirty="0"/>
              <a:t>Servicing Vehicle counts being piloted for traffic-only sites in 2023.</a:t>
            </a:r>
          </a:p>
          <a:p>
            <a:r>
              <a:rPr lang="en-GB" dirty="0"/>
              <a:t>Guidance also mentions the availability of a Servicing Vehicles Primary Filtering option in the selection process.</a:t>
            </a:r>
          </a:p>
          <a:p>
            <a:r>
              <a:rPr lang="en-GB" dirty="0"/>
              <a:t>Paragraphs 20.1 and 20.8 in the Good Practice Guide for reference.</a:t>
            </a:r>
          </a:p>
        </p:txBody>
      </p:sp>
      <p:pic>
        <p:nvPicPr>
          <p:cNvPr id="4" name="Picture 3">
            <a:extLst>
              <a:ext uri="{FF2B5EF4-FFF2-40B4-BE49-F238E27FC236}">
                <a16:creationId xmlns:a16="http://schemas.microsoft.com/office/drawing/2014/main" id="{24BE1DBF-8C93-4655-B42F-D8B3BEAE4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917" y="81740"/>
            <a:ext cx="1138695" cy="1354424"/>
          </a:xfrm>
          <a:prstGeom prst="rect">
            <a:avLst/>
          </a:prstGeom>
        </p:spPr>
      </p:pic>
    </p:spTree>
    <p:extLst>
      <p:ext uri="{BB962C8B-B14F-4D97-AF65-F5344CB8AC3E}">
        <p14:creationId xmlns:p14="http://schemas.microsoft.com/office/powerpoint/2010/main" val="209647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NEW FILTERING OPTION FOR SITES WITH SERVICING VEHICLE COUNTS</a:t>
            </a:r>
            <a:endParaRPr lang="en-US" dirty="0"/>
          </a:p>
        </p:txBody>
      </p:sp>
      <p:pic>
        <p:nvPicPr>
          <p:cNvPr id="4" name="Picture 3">
            <a:extLst>
              <a:ext uri="{FF2B5EF4-FFF2-40B4-BE49-F238E27FC236}">
                <a16:creationId xmlns:a16="http://schemas.microsoft.com/office/drawing/2014/main" id="{24BE1DBF-8C93-4655-B42F-D8B3BEAE4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917" y="81740"/>
            <a:ext cx="1138695" cy="1354424"/>
          </a:xfrm>
          <a:prstGeom prst="rect">
            <a:avLst/>
          </a:prstGeom>
        </p:spPr>
      </p:pic>
      <p:pic>
        <p:nvPicPr>
          <p:cNvPr id="6" name="Picture 5">
            <a:extLst>
              <a:ext uri="{FF2B5EF4-FFF2-40B4-BE49-F238E27FC236}">
                <a16:creationId xmlns:a16="http://schemas.microsoft.com/office/drawing/2014/main" id="{5F74839D-9DE0-8716-9037-0CEEDDF11632}"/>
              </a:ext>
            </a:extLst>
          </p:cNvPr>
          <p:cNvPicPr>
            <a:picLocks noChangeAspect="1"/>
          </p:cNvPicPr>
          <p:nvPr/>
        </p:nvPicPr>
        <p:blipFill>
          <a:blip r:embed="rId4"/>
          <a:stretch>
            <a:fillRect/>
          </a:stretch>
        </p:blipFill>
        <p:spPr>
          <a:xfrm>
            <a:off x="555111" y="2062307"/>
            <a:ext cx="9293224" cy="4665946"/>
          </a:xfrm>
          <a:prstGeom prst="rect">
            <a:avLst/>
          </a:prstGeom>
        </p:spPr>
      </p:pic>
    </p:spTree>
    <p:extLst>
      <p:ext uri="{BB962C8B-B14F-4D97-AF65-F5344CB8AC3E}">
        <p14:creationId xmlns:p14="http://schemas.microsoft.com/office/powerpoint/2010/main" val="3126240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BACKGROUND OF TRICS GOOD PRACTICE</a:t>
            </a:r>
            <a:endParaRPr lang="en-US" dirty="0"/>
          </a:p>
        </p:txBody>
      </p:sp>
      <p:sp>
        <p:nvSpPr>
          <p:cNvPr id="3" name="Content Placeholder 2"/>
          <p:cNvSpPr>
            <a:spLocks noGrp="1"/>
          </p:cNvSpPr>
          <p:nvPr>
            <p:ph idx="1"/>
          </p:nvPr>
        </p:nvSpPr>
        <p:spPr>
          <a:xfrm>
            <a:off x="680321" y="2336873"/>
            <a:ext cx="9613861" cy="3322522"/>
          </a:xfrm>
        </p:spPr>
        <p:txBody>
          <a:bodyPr>
            <a:normAutofit/>
          </a:bodyPr>
          <a:lstStyle/>
          <a:p>
            <a:r>
              <a:rPr lang="en-GB" dirty="0"/>
              <a:t>The TRICS Good Practice Guide was first written around 2005.</a:t>
            </a:r>
          </a:p>
          <a:p>
            <a:r>
              <a:rPr lang="en-GB" dirty="0"/>
              <a:t>It is designed to guide TRICS users towards using the system in the correct way.</a:t>
            </a:r>
          </a:p>
          <a:p>
            <a:r>
              <a:rPr lang="en-GB" dirty="0"/>
              <a:t>The guidance is a handy reference for both suppliers of TRICS outputs and auditors.</a:t>
            </a:r>
          </a:p>
          <a:p>
            <a:r>
              <a:rPr lang="en-GB" dirty="0"/>
              <a:t>It is freely available for download.</a:t>
            </a:r>
          </a:p>
          <a:p>
            <a:r>
              <a:rPr lang="en-GB" dirty="0"/>
              <a:t>The guidance has been used up to Public Inquiry level.</a:t>
            </a:r>
          </a:p>
        </p:txBody>
      </p:sp>
      <p:pic>
        <p:nvPicPr>
          <p:cNvPr id="4" name="Picture 3">
            <a:extLst>
              <a:ext uri="{FF2B5EF4-FFF2-40B4-BE49-F238E27FC236}">
                <a16:creationId xmlns:a16="http://schemas.microsoft.com/office/drawing/2014/main" id="{24BE1DBF-8C93-4655-B42F-D8B3BEAE4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917" y="81740"/>
            <a:ext cx="1138695" cy="1354424"/>
          </a:xfrm>
          <a:prstGeom prst="rect">
            <a:avLst/>
          </a:prstGeom>
        </p:spPr>
      </p:pic>
    </p:spTree>
    <p:extLst>
      <p:ext uri="{BB962C8B-B14F-4D97-AF65-F5344CB8AC3E}">
        <p14:creationId xmlns:p14="http://schemas.microsoft.com/office/powerpoint/2010/main" val="17188127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CLARIFICATION (WARNING) NOTE ON SERVICING VEHICLES COUNTS</a:t>
            </a:r>
            <a:endParaRPr lang="en-US" dirty="0"/>
          </a:p>
        </p:txBody>
      </p:sp>
      <p:pic>
        <p:nvPicPr>
          <p:cNvPr id="4" name="Picture 3">
            <a:extLst>
              <a:ext uri="{FF2B5EF4-FFF2-40B4-BE49-F238E27FC236}">
                <a16:creationId xmlns:a16="http://schemas.microsoft.com/office/drawing/2014/main" id="{24BE1DBF-8C93-4655-B42F-D8B3BEAE4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917" y="81740"/>
            <a:ext cx="1138695" cy="1354424"/>
          </a:xfrm>
          <a:prstGeom prst="rect">
            <a:avLst/>
          </a:prstGeom>
        </p:spPr>
      </p:pic>
      <p:pic>
        <p:nvPicPr>
          <p:cNvPr id="8" name="Picture 7">
            <a:extLst>
              <a:ext uri="{FF2B5EF4-FFF2-40B4-BE49-F238E27FC236}">
                <a16:creationId xmlns:a16="http://schemas.microsoft.com/office/drawing/2014/main" id="{B82438EA-474D-A918-4D7E-37391E0EB7DA}"/>
              </a:ext>
            </a:extLst>
          </p:cNvPr>
          <p:cNvPicPr>
            <a:picLocks noChangeAspect="1"/>
          </p:cNvPicPr>
          <p:nvPr/>
        </p:nvPicPr>
        <p:blipFill>
          <a:blip r:embed="rId4"/>
          <a:stretch>
            <a:fillRect/>
          </a:stretch>
        </p:blipFill>
        <p:spPr>
          <a:xfrm>
            <a:off x="539777" y="2092078"/>
            <a:ext cx="9419770" cy="4620173"/>
          </a:xfrm>
          <a:prstGeom prst="rect">
            <a:avLst/>
          </a:prstGeom>
        </p:spPr>
      </p:pic>
    </p:spTree>
    <p:extLst>
      <p:ext uri="{BB962C8B-B14F-4D97-AF65-F5344CB8AC3E}">
        <p14:creationId xmlns:p14="http://schemas.microsoft.com/office/powerpoint/2010/main" val="33099758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2024 TRICS GOOD PRACTICE GUIDE</a:t>
            </a:r>
            <a:endParaRPr lang="en-US" dirty="0"/>
          </a:p>
        </p:txBody>
      </p:sp>
      <p:sp>
        <p:nvSpPr>
          <p:cNvPr id="3" name="Content Placeholder 2"/>
          <p:cNvSpPr>
            <a:spLocks noGrp="1"/>
          </p:cNvSpPr>
          <p:nvPr>
            <p:ph idx="1"/>
          </p:nvPr>
        </p:nvSpPr>
        <p:spPr>
          <a:xfrm>
            <a:off x="680321" y="2336873"/>
            <a:ext cx="9613861" cy="3322522"/>
          </a:xfrm>
        </p:spPr>
        <p:txBody>
          <a:bodyPr>
            <a:normAutofit/>
          </a:bodyPr>
          <a:lstStyle/>
          <a:p>
            <a:r>
              <a:rPr lang="en-GB" dirty="0"/>
              <a:t>The guidance is updated annually.</a:t>
            </a:r>
          </a:p>
          <a:p>
            <a:r>
              <a:rPr lang="en-GB" dirty="0"/>
              <a:t>The 2024 version of the guidance will be updated in the Autumn of 2023 and the revised document will be added to the Library module of TRICS for version 7.10.4 this December.</a:t>
            </a:r>
          </a:p>
          <a:p>
            <a:r>
              <a:rPr lang="en-GB" dirty="0"/>
              <a:t>HAVE YOUR SAY. We welcome your ideas for our annual guidance updates so please get in touch with your suggestions.</a:t>
            </a:r>
          </a:p>
        </p:txBody>
      </p:sp>
      <p:pic>
        <p:nvPicPr>
          <p:cNvPr id="4" name="Picture 3">
            <a:extLst>
              <a:ext uri="{FF2B5EF4-FFF2-40B4-BE49-F238E27FC236}">
                <a16:creationId xmlns:a16="http://schemas.microsoft.com/office/drawing/2014/main" id="{24BE1DBF-8C93-4655-B42F-D8B3BEAE4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917" y="81740"/>
            <a:ext cx="1138695" cy="1354424"/>
          </a:xfrm>
          <a:prstGeom prst="rect">
            <a:avLst/>
          </a:prstGeom>
        </p:spPr>
      </p:pic>
    </p:spTree>
    <p:extLst>
      <p:ext uri="{BB962C8B-B14F-4D97-AF65-F5344CB8AC3E}">
        <p14:creationId xmlns:p14="http://schemas.microsoft.com/office/powerpoint/2010/main" val="1904055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E1437-5767-1C55-5952-700513E9E2CE}"/>
              </a:ext>
            </a:extLst>
          </p:cNvPr>
          <p:cNvSpPr>
            <a:spLocks noGrp="1"/>
          </p:cNvSpPr>
          <p:nvPr>
            <p:ph type="title"/>
          </p:nvPr>
        </p:nvSpPr>
        <p:spPr/>
        <p:txBody>
          <a:bodyPr/>
          <a:lstStyle/>
          <a:p>
            <a:r>
              <a:rPr lang="en-GB" dirty="0"/>
              <a:t>ACCESSING THE GUIDANCE: USERS</a:t>
            </a:r>
          </a:p>
        </p:txBody>
      </p:sp>
      <p:sp>
        <p:nvSpPr>
          <p:cNvPr id="3" name="Content Placeholder 2">
            <a:extLst>
              <a:ext uri="{FF2B5EF4-FFF2-40B4-BE49-F238E27FC236}">
                <a16:creationId xmlns:a16="http://schemas.microsoft.com/office/drawing/2014/main" id="{DCB9DA89-6713-4CA6-5695-B5EF3B4B9B29}"/>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AC22CB38-A67A-0735-BA1B-9A5F0EF58B67}"/>
              </a:ext>
            </a:extLst>
          </p:cNvPr>
          <p:cNvPicPr>
            <a:picLocks noChangeAspect="1"/>
          </p:cNvPicPr>
          <p:nvPr/>
        </p:nvPicPr>
        <p:blipFill>
          <a:blip r:embed="rId3"/>
          <a:stretch>
            <a:fillRect/>
          </a:stretch>
        </p:blipFill>
        <p:spPr>
          <a:xfrm>
            <a:off x="10944702" y="73465"/>
            <a:ext cx="1133954" cy="1359526"/>
          </a:xfrm>
          <a:prstGeom prst="rect">
            <a:avLst/>
          </a:prstGeom>
        </p:spPr>
      </p:pic>
      <p:pic>
        <p:nvPicPr>
          <p:cNvPr id="6" name="Picture 5">
            <a:extLst>
              <a:ext uri="{FF2B5EF4-FFF2-40B4-BE49-F238E27FC236}">
                <a16:creationId xmlns:a16="http://schemas.microsoft.com/office/drawing/2014/main" id="{24EE4E3A-71C6-E6B8-21E7-59F622BCE306}"/>
              </a:ext>
            </a:extLst>
          </p:cNvPr>
          <p:cNvPicPr>
            <a:picLocks noChangeAspect="1"/>
          </p:cNvPicPr>
          <p:nvPr/>
        </p:nvPicPr>
        <p:blipFill>
          <a:blip r:embed="rId4"/>
          <a:stretch>
            <a:fillRect/>
          </a:stretch>
        </p:blipFill>
        <p:spPr>
          <a:xfrm>
            <a:off x="8600568" y="2157451"/>
            <a:ext cx="3144398" cy="4538306"/>
          </a:xfrm>
          <a:prstGeom prst="rect">
            <a:avLst/>
          </a:prstGeom>
        </p:spPr>
      </p:pic>
      <p:pic>
        <p:nvPicPr>
          <p:cNvPr id="8" name="Picture 7">
            <a:extLst>
              <a:ext uri="{FF2B5EF4-FFF2-40B4-BE49-F238E27FC236}">
                <a16:creationId xmlns:a16="http://schemas.microsoft.com/office/drawing/2014/main" id="{F8DBFA3A-72F3-D571-5AF3-B51C63432D58}"/>
              </a:ext>
            </a:extLst>
          </p:cNvPr>
          <p:cNvPicPr>
            <a:picLocks noChangeAspect="1"/>
          </p:cNvPicPr>
          <p:nvPr/>
        </p:nvPicPr>
        <p:blipFill>
          <a:blip r:embed="rId5"/>
          <a:stretch>
            <a:fillRect/>
          </a:stretch>
        </p:blipFill>
        <p:spPr>
          <a:xfrm>
            <a:off x="447034" y="2157451"/>
            <a:ext cx="7816460" cy="4538306"/>
          </a:xfrm>
          <a:prstGeom prst="rect">
            <a:avLst/>
          </a:prstGeom>
        </p:spPr>
      </p:pic>
    </p:spTree>
    <p:extLst>
      <p:ext uri="{BB962C8B-B14F-4D97-AF65-F5344CB8AC3E}">
        <p14:creationId xmlns:p14="http://schemas.microsoft.com/office/powerpoint/2010/main" val="3904881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E1437-5767-1C55-5952-700513E9E2CE}"/>
              </a:ext>
            </a:extLst>
          </p:cNvPr>
          <p:cNvSpPr>
            <a:spLocks noGrp="1"/>
          </p:cNvSpPr>
          <p:nvPr>
            <p:ph type="title"/>
          </p:nvPr>
        </p:nvSpPr>
        <p:spPr/>
        <p:txBody>
          <a:bodyPr/>
          <a:lstStyle/>
          <a:p>
            <a:r>
              <a:rPr lang="en-GB" dirty="0"/>
              <a:t>ACCESSING THE GUIDANCE: WEBSITE</a:t>
            </a:r>
          </a:p>
        </p:txBody>
      </p:sp>
      <p:pic>
        <p:nvPicPr>
          <p:cNvPr id="4" name="Picture 3">
            <a:extLst>
              <a:ext uri="{FF2B5EF4-FFF2-40B4-BE49-F238E27FC236}">
                <a16:creationId xmlns:a16="http://schemas.microsoft.com/office/drawing/2014/main" id="{AC22CB38-A67A-0735-BA1B-9A5F0EF58B67}"/>
              </a:ext>
            </a:extLst>
          </p:cNvPr>
          <p:cNvPicPr>
            <a:picLocks noChangeAspect="1"/>
          </p:cNvPicPr>
          <p:nvPr/>
        </p:nvPicPr>
        <p:blipFill>
          <a:blip r:embed="rId3"/>
          <a:stretch>
            <a:fillRect/>
          </a:stretch>
        </p:blipFill>
        <p:spPr>
          <a:xfrm>
            <a:off x="10944702" y="73465"/>
            <a:ext cx="1133954" cy="1359526"/>
          </a:xfrm>
          <a:prstGeom prst="rect">
            <a:avLst/>
          </a:prstGeom>
        </p:spPr>
      </p:pic>
      <p:pic>
        <p:nvPicPr>
          <p:cNvPr id="10" name="Picture 9">
            <a:extLst>
              <a:ext uri="{FF2B5EF4-FFF2-40B4-BE49-F238E27FC236}">
                <a16:creationId xmlns:a16="http://schemas.microsoft.com/office/drawing/2014/main" id="{34B512EE-FAF8-7674-ECD5-67830AEAF965}"/>
              </a:ext>
            </a:extLst>
          </p:cNvPr>
          <p:cNvPicPr>
            <a:picLocks noChangeAspect="1"/>
          </p:cNvPicPr>
          <p:nvPr/>
        </p:nvPicPr>
        <p:blipFill>
          <a:blip r:embed="rId4"/>
          <a:stretch>
            <a:fillRect/>
          </a:stretch>
        </p:blipFill>
        <p:spPr>
          <a:xfrm>
            <a:off x="444870" y="2070987"/>
            <a:ext cx="9613860" cy="4638732"/>
          </a:xfrm>
          <a:prstGeom prst="rect">
            <a:avLst/>
          </a:prstGeom>
        </p:spPr>
      </p:pic>
    </p:spTree>
    <p:extLst>
      <p:ext uri="{BB962C8B-B14F-4D97-AF65-F5344CB8AC3E}">
        <p14:creationId xmlns:p14="http://schemas.microsoft.com/office/powerpoint/2010/main" val="1324160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 OVERVIEW OF GOOD PRACTICE (1/2)</a:t>
            </a:r>
            <a:endParaRPr lang="en-US" dirty="0"/>
          </a:p>
        </p:txBody>
      </p:sp>
      <p:sp>
        <p:nvSpPr>
          <p:cNvPr id="3" name="Content Placeholder 2"/>
          <p:cNvSpPr>
            <a:spLocks noGrp="1"/>
          </p:cNvSpPr>
          <p:nvPr>
            <p:ph idx="1"/>
          </p:nvPr>
        </p:nvSpPr>
        <p:spPr>
          <a:xfrm>
            <a:off x="680321" y="2336873"/>
            <a:ext cx="8649030" cy="4051570"/>
          </a:xfrm>
        </p:spPr>
        <p:txBody>
          <a:bodyPr>
            <a:normAutofit/>
          </a:bodyPr>
          <a:lstStyle/>
          <a:p>
            <a:r>
              <a:rPr lang="en-GB" dirty="0"/>
              <a:t>The document is fully endorsed by TRICS Consortium Limited.</a:t>
            </a:r>
          </a:p>
          <a:p>
            <a:r>
              <a:rPr lang="en-GB" dirty="0"/>
              <a:t>Its aim is to encourage the use of good practice in operating and auditing the system and its results.</a:t>
            </a:r>
          </a:p>
          <a:p>
            <a:r>
              <a:rPr lang="en-GB" dirty="0"/>
              <a:t>TRICS is a very flexible system. Two people undertaking the same task could end up with differing results.</a:t>
            </a:r>
          </a:p>
          <a:p>
            <a:r>
              <a:rPr lang="en-GB" dirty="0"/>
              <a:t>There are many areas within the system whereby careful selection criteria and ranges are important.</a:t>
            </a:r>
          </a:p>
        </p:txBody>
      </p:sp>
      <p:pic>
        <p:nvPicPr>
          <p:cNvPr id="4" name="Picture 3">
            <a:extLst>
              <a:ext uri="{FF2B5EF4-FFF2-40B4-BE49-F238E27FC236}">
                <a16:creationId xmlns:a16="http://schemas.microsoft.com/office/drawing/2014/main" id="{24BE1DBF-8C93-4655-B42F-D8B3BEAE4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917" y="81740"/>
            <a:ext cx="1138695" cy="1354424"/>
          </a:xfrm>
          <a:prstGeom prst="rect">
            <a:avLst/>
          </a:prstGeom>
        </p:spPr>
      </p:pic>
    </p:spTree>
    <p:extLst>
      <p:ext uri="{BB962C8B-B14F-4D97-AF65-F5344CB8AC3E}">
        <p14:creationId xmlns:p14="http://schemas.microsoft.com/office/powerpoint/2010/main" val="2275573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 OVERVIEW OF GOOD PRACTICE (2/2)</a:t>
            </a:r>
            <a:endParaRPr lang="en-US" dirty="0"/>
          </a:p>
        </p:txBody>
      </p:sp>
      <p:sp>
        <p:nvSpPr>
          <p:cNvPr id="3" name="Content Placeholder 2"/>
          <p:cNvSpPr>
            <a:spLocks noGrp="1"/>
          </p:cNvSpPr>
          <p:nvPr>
            <p:ph idx="1"/>
          </p:nvPr>
        </p:nvSpPr>
        <p:spPr>
          <a:xfrm>
            <a:off x="680321" y="2336873"/>
            <a:ext cx="8649030" cy="4051570"/>
          </a:xfrm>
        </p:spPr>
        <p:txBody>
          <a:bodyPr>
            <a:normAutofit/>
          </a:bodyPr>
          <a:lstStyle/>
          <a:p>
            <a:r>
              <a:rPr lang="en-GB" dirty="0"/>
              <a:t>The correct way of TRICS site selection is to decide inclusion criteria and not to fit selections towards “pre-determined” trip rates.</a:t>
            </a:r>
          </a:p>
          <a:p>
            <a:r>
              <a:rPr lang="en-GB" dirty="0"/>
              <a:t>Users are responsible to ensure full details of how trip rates were obtained are provided.</a:t>
            </a:r>
          </a:p>
          <a:p>
            <a:r>
              <a:rPr lang="en-GB" dirty="0"/>
              <a:t>Principles of this guidance apply to both vehicular and multi-modal surveys.</a:t>
            </a:r>
          </a:p>
          <a:p>
            <a:r>
              <a:rPr lang="en-GB" dirty="0"/>
              <a:t>The guidance has been widely used to reinforce data produced in accordance with the methods in the document.</a:t>
            </a:r>
          </a:p>
        </p:txBody>
      </p:sp>
      <p:pic>
        <p:nvPicPr>
          <p:cNvPr id="4" name="Picture 3">
            <a:extLst>
              <a:ext uri="{FF2B5EF4-FFF2-40B4-BE49-F238E27FC236}">
                <a16:creationId xmlns:a16="http://schemas.microsoft.com/office/drawing/2014/main" id="{24BE1DBF-8C93-4655-B42F-D8B3BEAE4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917" y="81740"/>
            <a:ext cx="1138695" cy="1354424"/>
          </a:xfrm>
          <a:prstGeom prst="rect">
            <a:avLst/>
          </a:prstGeom>
        </p:spPr>
      </p:pic>
    </p:spTree>
    <p:extLst>
      <p:ext uri="{BB962C8B-B14F-4D97-AF65-F5344CB8AC3E}">
        <p14:creationId xmlns:p14="http://schemas.microsoft.com/office/powerpoint/2010/main" val="2521181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SECTIONS OF THE DOCUMENT (1/3)</a:t>
            </a:r>
            <a:endParaRPr lang="en-US" dirty="0"/>
          </a:p>
        </p:txBody>
      </p:sp>
      <p:sp>
        <p:nvSpPr>
          <p:cNvPr id="3" name="Content Placeholder 2"/>
          <p:cNvSpPr>
            <a:spLocks noGrp="1"/>
          </p:cNvSpPr>
          <p:nvPr>
            <p:ph idx="1"/>
          </p:nvPr>
        </p:nvSpPr>
        <p:spPr>
          <a:xfrm>
            <a:off x="680321" y="2336873"/>
            <a:ext cx="9761138" cy="4051570"/>
          </a:xfrm>
        </p:spPr>
        <p:txBody>
          <a:bodyPr>
            <a:normAutofit/>
          </a:bodyPr>
          <a:lstStyle/>
          <a:p>
            <a:r>
              <a:rPr lang="en-GB" dirty="0"/>
              <a:t>Using the most up to date version of TRICS and archived versions.</a:t>
            </a:r>
          </a:p>
          <a:p>
            <a:r>
              <a:rPr lang="en-GB" dirty="0"/>
              <a:t>Understanding land use definitions.</a:t>
            </a:r>
          </a:p>
          <a:p>
            <a:r>
              <a:rPr lang="en-GB" dirty="0"/>
              <a:t>Site selection by region, location type and other data fields.</a:t>
            </a:r>
          </a:p>
          <a:p>
            <a:r>
              <a:rPr lang="en-GB" dirty="0"/>
              <a:t>The use of comment boxes.</a:t>
            </a:r>
          </a:p>
          <a:p>
            <a:r>
              <a:rPr lang="en-GB" dirty="0"/>
              <a:t>Understanding trip rate calculation parameter definitions.</a:t>
            </a:r>
          </a:p>
          <a:p>
            <a:r>
              <a:rPr lang="en-GB" dirty="0"/>
              <a:t>How TRICS defines Gross Floor Area (GFA)</a:t>
            </a:r>
          </a:p>
          <a:p>
            <a:r>
              <a:rPr lang="en-GB" dirty="0"/>
              <a:t>The method of TRICS trip rate calculations.</a:t>
            </a:r>
          </a:p>
        </p:txBody>
      </p:sp>
      <p:pic>
        <p:nvPicPr>
          <p:cNvPr id="4" name="Picture 3">
            <a:extLst>
              <a:ext uri="{FF2B5EF4-FFF2-40B4-BE49-F238E27FC236}">
                <a16:creationId xmlns:a16="http://schemas.microsoft.com/office/drawing/2014/main" id="{24BE1DBF-8C93-4655-B42F-D8B3BEAE4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917" y="81740"/>
            <a:ext cx="1138695" cy="1354424"/>
          </a:xfrm>
          <a:prstGeom prst="rect">
            <a:avLst/>
          </a:prstGeom>
        </p:spPr>
      </p:pic>
    </p:spTree>
    <p:extLst>
      <p:ext uri="{BB962C8B-B14F-4D97-AF65-F5344CB8AC3E}">
        <p14:creationId xmlns:p14="http://schemas.microsoft.com/office/powerpoint/2010/main" val="4288301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SECTIONS OF THE DOCUMENT (2/3)</a:t>
            </a:r>
            <a:endParaRPr lang="en-US" dirty="0"/>
          </a:p>
        </p:txBody>
      </p:sp>
      <p:sp>
        <p:nvSpPr>
          <p:cNvPr id="3" name="Content Placeholder 2"/>
          <p:cNvSpPr>
            <a:spLocks noGrp="1"/>
          </p:cNvSpPr>
          <p:nvPr>
            <p:ph idx="1"/>
          </p:nvPr>
        </p:nvSpPr>
        <p:spPr>
          <a:xfrm>
            <a:off x="680321" y="2336873"/>
            <a:ext cx="9761138" cy="4051570"/>
          </a:xfrm>
        </p:spPr>
        <p:txBody>
          <a:bodyPr>
            <a:normAutofit/>
          </a:bodyPr>
          <a:lstStyle/>
          <a:p>
            <a:r>
              <a:rPr lang="en-GB" dirty="0"/>
              <a:t>Using older TRICS data.</a:t>
            </a:r>
          </a:p>
          <a:p>
            <a:r>
              <a:rPr lang="en-GB" dirty="0"/>
              <a:t>Seasonal trip rate variation.</a:t>
            </a:r>
          </a:p>
          <a:p>
            <a:r>
              <a:rPr lang="en-GB" dirty="0"/>
              <a:t>Peak hours and days.</a:t>
            </a:r>
          </a:p>
          <a:p>
            <a:r>
              <a:rPr lang="en-GB" dirty="0"/>
              <a:t>Avoiding the production of pre-determined “preferred” trip rates.</a:t>
            </a:r>
          </a:p>
          <a:p>
            <a:r>
              <a:rPr lang="en-GB" dirty="0"/>
              <a:t>Representative sample sizes and cross testing.</a:t>
            </a:r>
          </a:p>
          <a:p>
            <a:r>
              <a:rPr lang="en-GB" dirty="0"/>
              <a:t>Re-surveys and multiple surveys.</a:t>
            </a:r>
          </a:p>
          <a:p>
            <a:r>
              <a:rPr lang="en-GB" dirty="0"/>
              <a:t>Weighting factors in trip rate calculations and manual deselection.</a:t>
            </a:r>
          </a:p>
          <a:p>
            <a:r>
              <a:rPr lang="en-GB" dirty="0"/>
              <a:t>Trip rates and limits of extrapolation.</a:t>
            </a:r>
          </a:p>
        </p:txBody>
      </p:sp>
      <p:pic>
        <p:nvPicPr>
          <p:cNvPr id="4" name="Picture 3">
            <a:extLst>
              <a:ext uri="{FF2B5EF4-FFF2-40B4-BE49-F238E27FC236}">
                <a16:creationId xmlns:a16="http://schemas.microsoft.com/office/drawing/2014/main" id="{24BE1DBF-8C93-4655-B42F-D8B3BEAE4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917" y="81740"/>
            <a:ext cx="1138695" cy="1354424"/>
          </a:xfrm>
          <a:prstGeom prst="rect">
            <a:avLst/>
          </a:prstGeom>
        </p:spPr>
      </p:pic>
    </p:spTree>
    <p:extLst>
      <p:ext uri="{BB962C8B-B14F-4D97-AF65-F5344CB8AC3E}">
        <p14:creationId xmlns:p14="http://schemas.microsoft.com/office/powerpoint/2010/main" val="2879599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SECTIONS OF THE DOCUMENT (3/3)</a:t>
            </a:r>
            <a:endParaRPr lang="en-US" dirty="0"/>
          </a:p>
        </p:txBody>
      </p:sp>
      <p:sp>
        <p:nvSpPr>
          <p:cNvPr id="3" name="Content Placeholder 2"/>
          <p:cNvSpPr>
            <a:spLocks noGrp="1"/>
          </p:cNvSpPr>
          <p:nvPr>
            <p:ph idx="1"/>
          </p:nvPr>
        </p:nvSpPr>
        <p:spPr>
          <a:xfrm>
            <a:off x="680321" y="2336873"/>
            <a:ext cx="9761138" cy="4051570"/>
          </a:xfrm>
        </p:spPr>
        <p:txBody>
          <a:bodyPr>
            <a:normAutofit/>
          </a:bodyPr>
          <a:lstStyle/>
          <a:p>
            <a:r>
              <a:rPr lang="en-GB" dirty="0"/>
              <a:t>Mixed use sites and TRICS.</a:t>
            </a:r>
          </a:p>
          <a:p>
            <a:r>
              <a:rPr lang="en-GB" dirty="0"/>
              <a:t>Understanding count type definitions.</a:t>
            </a:r>
          </a:p>
          <a:p>
            <a:r>
              <a:rPr lang="en-GB" dirty="0"/>
              <a:t>Understanding the TRICS Vehicle Occupants count.</a:t>
            </a:r>
          </a:p>
          <a:p>
            <a:r>
              <a:rPr lang="en-GB" dirty="0"/>
              <a:t>Understanding the TRICS Servicing Vehicles count.</a:t>
            </a:r>
          </a:p>
          <a:p>
            <a:r>
              <a:rPr lang="en-GB" dirty="0"/>
              <a:t>Correct presentation of trip rates and methods.</a:t>
            </a:r>
          </a:p>
          <a:p>
            <a:r>
              <a:rPr lang="en-GB" dirty="0"/>
              <a:t>The Standardised Assessment Methodology (SAM).</a:t>
            </a:r>
          </a:p>
          <a:p>
            <a:r>
              <a:rPr lang="en-GB" dirty="0"/>
              <a:t>TRICS-compliant surveys and the provision of survey data.</a:t>
            </a:r>
          </a:p>
        </p:txBody>
      </p:sp>
      <p:pic>
        <p:nvPicPr>
          <p:cNvPr id="4" name="Picture 3">
            <a:extLst>
              <a:ext uri="{FF2B5EF4-FFF2-40B4-BE49-F238E27FC236}">
                <a16:creationId xmlns:a16="http://schemas.microsoft.com/office/drawing/2014/main" id="{24BE1DBF-8C93-4655-B42F-D8B3BEAE4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917" y="81740"/>
            <a:ext cx="1138695" cy="1354424"/>
          </a:xfrm>
          <a:prstGeom prst="rect">
            <a:avLst/>
          </a:prstGeom>
        </p:spPr>
      </p:pic>
    </p:spTree>
    <p:extLst>
      <p:ext uri="{BB962C8B-B14F-4D97-AF65-F5344CB8AC3E}">
        <p14:creationId xmlns:p14="http://schemas.microsoft.com/office/powerpoint/2010/main" val="3214843118"/>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2390692805034AA4ADB81C75174623" ma:contentTypeVersion="16" ma:contentTypeDescription="Create a new document." ma:contentTypeScope="" ma:versionID="ead28d4744be094844f936a473f5cb10">
  <xsd:schema xmlns:xsd="http://www.w3.org/2001/XMLSchema" xmlns:xs="http://www.w3.org/2001/XMLSchema" xmlns:p="http://schemas.microsoft.com/office/2006/metadata/properties" xmlns:ns2="6b2095e5-45cc-46a0-a5ff-7534f9b29bc9" xmlns:ns3="d0294d5e-4e3d-4b1c-9473-73456619eb66" targetNamespace="http://schemas.microsoft.com/office/2006/metadata/properties" ma:root="true" ma:fieldsID="438d7176f658b9b9c9b71172c6b79011" ns2:_="" ns3:_="">
    <xsd:import namespace="6b2095e5-45cc-46a0-a5ff-7534f9b29bc9"/>
    <xsd:import namespace="d0294d5e-4e3d-4b1c-9473-73456619eb6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2095e5-45cc-46a0-a5ff-7534f9b29bc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f7766b4-679a-457b-8a3c-3aec6dc9c4e0}" ma:internalName="TaxCatchAll" ma:showField="CatchAllData" ma:web="6b2095e5-45cc-46a0-a5ff-7534f9b29bc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0294d5e-4e3d-4b1c-9473-73456619eb6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66faa66-7f10-41dd-a080-a00b07d37b9b"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0294d5e-4e3d-4b1c-9473-73456619eb66">
      <Terms xmlns="http://schemas.microsoft.com/office/infopath/2007/PartnerControls"/>
    </lcf76f155ced4ddcb4097134ff3c332f>
    <TaxCatchAll xmlns="6b2095e5-45cc-46a0-a5ff-7534f9b29bc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18E06C-B205-45F1-93AB-D2BAB84C0C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2095e5-45cc-46a0-a5ff-7534f9b29bc9"/>
    <ds:schemaRef ds:uri="d0294d5e-4e3d-4b1c-9473-73456619eb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07F1CFE-0BD7-4A25-8E09-6A6F1FEC8EE1}">
  <ds:schemaRefs>
    <ds:schemaRef ds:uri="http://schemas.microsoft.com/office/2006/metadata/properties"/>
    <ds:schemaRef ds:uri="http://schemas.microsoft.com/office/infopath/2007/PartnerControls"/>
    <ds:schemaRef ds:uri="d0294d5e-4e3d-4b1c-9473-73456619eb66"/>
    <ds:schemaRef ds:uri="6b2095e5-45cc-46a0-a5ff-7534f9b29bc9"/>
  </ds:schemaRefs>
</ds:datastoreItem>
</file>

<file path=customXml/itemProps3.xml><?xml version="1.0" encoding="utf-8"?>
<ds:datastoreItem xmlns:ds="http://schemas.openxmlformats.org/officeDocument/2006/customXml" ds:itemID="{F6419AEA-2C63-4B93-915B-B7CCCC9702A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TM04033917[[fn=Berlin]]</Template>
  <TotalTime>1788</TotalTime>
  <Words>3917</Words>
  <Application>Microsoft Office PowerPoint</Application>
  <PresentationFormat>Widescreen</PresentationFormat>
  <Paragraphs>124</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Trebuchet MS</vt:lpstr>
      <vt:lpstr>Berlin</vt:lpstr>
      <vt:lpstr>THE 2023 TRICS GOOD PRACTICE GUIDE</vt:lpstr>
      <vt:lpstr>BACKGROUND OF TRICS GOOD PRACTICE</vt:lpstr>
      <vt:lpstr>ACCESSING THE GUIDANCE: USERS</vt:lpstr>
      <vt:lpstr>ACCESSING THE GUIDANCE: WEBSITE</vt:lpstr>
      <vt:lpstr>AN OVERVIEW OF GOOD PRACTICE (1/2)</vt:lpstr>
      <vt:lpstr>AN OVERVIEW OF GOOD PRACTICE (2/2)</vt:lpstr>
      <vt:lpstr>SECTIONS OF THE DOCUMENT (1/3)</vt:lpstr>
      <vt:lpstr>SECTIONS OF THE DOCUMENT (2/3)</vt:lpstr>
      <vt:lpstr>SECTIONS OF THE DOCUMENT (3/3)</vt:lpstr>
      <vt:lpstr>KEY CHANGES AND ADDITIONS FOR 2023</vt:lpstr>
      <vt:lpstr>CHANGE TO LOCATION TYPE COMPATIBILITY</vt:lpstr>
      <vt:lpstr>FREE STANDING AND NEIGHBOURHOOD CENTRE LOCATION TYPES</vt:lpstr>
      <vt:lpstr>WEIGHTING FACTORS AND COVID-19</vt:lpstr>
      <vt:lpstr>IDENTIFCATION OF TRICS SURVEYS DURING COVID-19 RESTRICTIONS IN SITE LISTS</vt:lpstr>
      <vt:lpstr>NOTE ON COVID-19 RESTRICTIONS WITHIN INDIVIDUAL SITES</vt:lpstr>
      <vt:lpstr>SURVEYS DURING COVID-19 RESTRICTIONS INCLUDED IN SELECTED SITES</vt:lpstr>
      <vt:lpstr>VEHICLE OCCUPANTS AT SCHOOL SURVEYS</vt:lpstr>
      <vt:lpstr>SERVICING VEHICLES AT TRAFFIC-ONLY SURVEYS AND NEW FILTERING OPTION</vt:lpstr>
      <vt:lpstr>NEW FILTERING OPTION FOR SITES WITH SERVICING VEHICLE COUNTS</vt:lpstr>
      <vt:lpstr>CLARIFICATION (WARNING) NOTE ON SERVICING VEHICLES COUNTS</vt:lpstr>
      <vt:lpstr>2024 TRICS GOOD PRACTICE GUIDE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Good Practice Guide</dc:title>
  <dc:creator>Ian</dc:creator>
  <cp:lastModifiedBy>Ian Coles | TRICS</cp:lastModifiedBy>
  <cp:revision>141</cp:revision>
  <dcterms:created xsi:type="dcterms:W3CDTF">2016-11-21T13:17:53Z</dcterms:created>
  <dcterms:modified xsi:type="dcterms:W3CDTF">2023-06-20T09:04:07Z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0x0101001D2390692805034AA4ADB81C75174623</vt:lpwstr>
  </property>
  <property fmtid="{D5CDD505-2E9C-101B-9397-08002B2CF9AE}" pid="3" name="MediaServiceImageTags">
    <vt:lpwstr/>
  </property>
</Properties>
</file>